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diagrams/quickStyle6.xml" ContentType="application/vnd.openxmlformats-officedocument.drawingml.diagramStyle+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colors7.xml" ContentType="application/vnd.openxmlformats-officedocument.drawingml.diagramColors+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5.xml" ContentType="application/vnd.openxmlformats-officedocument.drawingml.diagramLayout+xml"/>
  <Override PartName="/ppt/diagrams/layout7.xml" ContentType="application/vnd.openxmlformats-officedocument.drawingml.diagramLayout+xml"/>
  <Override PartName="/ppt/diagrams/quickStyle7.xml" ContentType="application/vnd.openxmlformats-officedocument.drawingml.diagramStyle+xml"/>
  <Override PartName="/ppt/diagrams/quickStyle5.xml" ContentType="application/vnd.openxmlformats-officedocument.drawingml.diagramStyle+xml"/>
  <Override PartName="/ppt/diagrams/drawing7.xml" ContentType="application/vnd.ms-office.drawingml.diagramDrawing+xml"/>
  <Override PartName="/ppt/diagrams/colors5.xml" ContentType="application/vnd.openxmlformats-officedocument.drawingml.diagramColors+xml"/>
  <Override PartName="/ppt/diagrams/drawing5.xml" ContentType="application/vnd.ms-office.drawingml.diagramDrawing+xml"/>
  <Override PartName="/ppt/diagrams/colors4.xml" ContentType="application/vnd.openxmlformats-officedocument.drawingml.diagramColors+xml"/>
  <Override PartName="/ppt/diagrams/drawing4.xml" ContentType="application/vnd.ms-office.drawingml.diagramDrawing+xml"/>
  <Override PartName="/ppt/diagrams/layout6.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1"/>
  </p:notesMasterIdLst>
  <p:sldIdLst>
    <p:sldId id="256" r:id="rId2"/>
    <p:sldId id="259" r:id="rId3"/>
    <p:sldId id="258" r:id="rId4"/>
    <p:sldId id="257" r:id="rId5"/>
    <p:sldId id="262" r:id="rId6"/>
    <p:sldId id="260" r:id="rId7"/>
    <p:sldId id="264" r:id="rId8"/>
    <p:sldId id="270" r:id="rId9"/>
    <p:sldId id="273" r:id="rId10"/>
    <p:sldId id="261" r:id="rId11"/>
    <p:sldId id="265" r:id="rId12"/>
    <p:sldId id="266" r:id="rId13"/>
    <p:sldId id="263" r:id="rId14"/>
    <p:sldId id="268" r:id="rId15"/>
    <p:sldId id="267" r:id="rId16"/>
    <p:sldId id="269" r:id="rId17"/>
    <p:sldId id="271" r:id="rId18"/>
    <p:sldId id="272"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1" d="100"/>
          <a:sy n="51" d="100"/>
        </p:scale>
        <p:origin x="1256"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diagrams/_rels/data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ata7.xml.rels><?xml version="1.0" encoding="UTF-8" standalone="yes"?>
<Relationships xmlns="http://schemas.openxmlformats.org/package/2006/relationships"><Relationship Id="rId1" Type="http://schemas.openxmlformats.org/officeDocument/2006/relationships/hyperlink" Target="mailto:shaylenek@hotmail.com" TargetMode="External"/></Relationships>
</file>

<file path=ppt/diagrams/_rels/drawing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rawing7.xml.rels><?xml version="1.0" encoding="UTF-8" standalone="yes"?>
<Relationships xmlns="http://schemas.openxmlformats.org/package/2006/relationships"><Relationship Id="rId1" Type="http://schemas.openxmlformats.org/officeDocument/2006/relationships/hyperlink" Target="mailto:shaylenek@hotmail.co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BulletTimelineDefaultColorVariant">
  <dgm:title val="Bullet Timeline Default Color Variant"/>
  <dgm:desc val="Bullet Timeline Default Color Variant"/>
  <dgm:catLst>
    <dgm:cat type="Other" pri="2"/>
  </dgm:catLst>
  <dgm:styleLbl name="node0">
    <dgm:fillClrLst meth="repeat">
      <a:schemeClr val="dk1"/>
    </dgm:fillClrLst>
    <dgm:linClrLst meth="repeat">
      <a:schemeClr val="lt1"/>
    </dgm:linClrLst>
    <dgm:effectClrLst/>
    <dgm:txLinClrLst/>
    <dgm:txFillClrLst/>
    <dgm:txEffectClrLst/>
  </dgm:styleLbl>
  <dgm:styleLbl name="node1">
    <dgm:fillClrLst meth="repeat">
      <a:schemeClr val="dk1"/>
    </dgm:fillClrLst>
    <dgm:linClrLst meth="repeat">
      <a:schemeClr val="lt1"/>
    </dgm:linClrLst>
    <dgm:effectClrLst/>
    <dgm:txLinClrLst/>
    <dgm:txFillClrLst/>
    <dgm:txEffectClrLst/>
  </dgm:styleLbl>
  <dgm:styleLbl name="alignNode1">
    <dgm:fillClrLst meth="repeat">
      <a:schemeClr val="dk1"/>
    </dgm:fillClrLst>
    <dgm:linClrLst meth="repeat">
      <a:schemeClr val="dk1"/>
    </dgm:linClrLst>
    <dgm:effectClrLst/>
    <dgm:txLinClrLst/>
    <dgm:txFillClrLst/>
    <dgm:txEffectClrLst/>
  </dgm:styleLbl>
  <dgm:styleLbl name="lnNode1">
    <dgm:fillClrLst meth="repeat">
      <a:schemeClr val="dk1"/>
    </dgm:fillClrLst>
    <dgm:linClrLst meth="repeat">
      <a:schemeClr val="lt1"/>
    </dgm:linClrLst>
    <dgm:effectClrLst/>
    <dgm:txLinClrLst/>
    <dgm:txFillClrLst/>
    <dgm:txEffectClrLst/>
  </dgm:styleLbl>
  <dgm:styleLbl name="vennNode1">
    <dgm:fillClrLst meth="repeat">
      <a:schemeClr val="dk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accent1"/>
    </dgm:linClrLst>
    <dgm:effectClrLst/>
    <dgm:txLinClrLst/>
    <dgm:txFillClrLst/>
    <dgm:txEffectClrLst/>
  </dgm:styleLbl>
  <dgm:styleLbl name="node3">
    <dgm:fillClrLst meth="repeat">
      <a:schemeClr val="dk1"/>
    </dgm:fillClrLst>
    <dgm:linClrLst meth="repeat">
      <a:schemeClr val="lt1"/>
    </dgm:linClrLst>
    <dgm:effectClrLst/>
    <dgm:txLinClrLst/>
    <dgm:txFillClrLst/>
    <dgm:txEffectClrLst/>
  </dgm:styleLbl>
  <dgm:styleLbl name="node4">
    <dgm:fillClrLst meth="repeat">
      <a:schemeClr val="dk1"/>
    </dgm:fillClrLst>
    <dgm:linClrLst meth="repeat">
      <a:schemeClr val="lt1"/>
    </dgm:linClrLst>
    <dgm:effectClrLst/>
    <dgm:txLinClrLst/>
    <dgm:txFillClrLst/>
    <dgm:txEffectClrLst/>
  </dgm:styleLbl>
  <dgm:styleLbl name="fgImgPlace1">
    <dgm:fillClrLst meth="repeat">
      <a:schemeClr val="dk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dk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dk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a:tint val="50000"/>
      </a:schemeClr>
    </dgm:linClrLst>
    <dgm:effectClrLst/>
    <dgm:txLinClrLst/>
    <dgm:txFillClrLst meth="repeat">
      <a:schemeClr val="tx1"/>
    </dgm:txFillClrLst>
    <dgm:txEffectClrLst/>
  </dgm:styleLbl>
  <dgm:styleLbl name="asst0">
    <dgm:fillClrLst meth="repeat">
      <a:schemeClr val="dk1"/>
    </dgm:fillClrLst>
    <dgm:linClrLst meth="repeat">
      <a:schemeClr val="lt1"/>
    </dgm:linClrLst>
    <dgm:effectClrLst/>
    <dgm:txLinClrLst/>
    <dgm:txFillClrLst/>
    <dgm:txEffectClrLst/>
  </dgm:styleLbl>
  <dgm:styleLbl name="asst1">
    <dgm:fillClrLst meth="repeat">
      <a:schemeClr val="dk1"/>
    </dgm:fillClrLst>
    <dgm:linClrLst meth="repeat">
      <a:schemeClr val="lt1"/>
    </dgm:linClrLst>
    <dgm:effectClrLst/>
    <dgm:txLinClrLst/>
    <dgm:txFillClrLst/>
    <dgm:txEffectClrLst/>
  </dgm:styleLbl>
  <dgm:styleLbl name="asst2">
    <dgm:fillClrLst meth="repeat">
      <a:schemeClr val="dk1"/>
    </dgm:fillClrLst>
    <dgm:linClrLst meth="repeat">
      <a:schemeClr val="lt1"/>
    </dgm:linClrLst>
    <dgm:effectClrLst/>
    <dgm:txLinClrLst/>
    <dgm:txFillClrLst/>
    <dgm:txEffectClrLst/>
  </dgm:styleLbl>
  <dgm:styleLbl name="asst3">
    <dgm:fillClrLst meth="repeat">
      <a:schemeClr val="dk1"/>
    </dgm:fillClrLst>
    <dgm:linClrLst meth="repeat">
      <a:schemeClr val="lt1"/>
    </dgm:linClrLst>
    <dgm:effectClrLst/>
    <dgm:txLinClrLst/>
    <dgm:txFillClrLst/>
    <dgm:txEffectClrLst/>
  </dgm:styleLbl>
  <dgm:styleLbl name="asst4">
    <dgm:fillClrLst meth="repeat">
      <a:schemeClr val="dk1"/>
    </dgm:fillClrLst>
    <dgm:linClrLst meth="repeat">
      <a:schemeClr val="lt1"/>
    </dgm:linClrLst>
    <dgm:effectClrLst/>
    <dgm:txLinClrLst/>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meth="repeat">
      <a:schemeClr val="lt1"/>
    </dgm:txFillClrLst>
    <dgm:txEffectClrLst/>
  </dgm:styleLbl>
  <dgm:styleLbl name="parChTrans2D2">
    <dgm:fillClrLst meth="repeat">
      <a:schemeClr val="dk1"/>
    </dgm:fillClrLst>
    <dgm:linClrLst meth="repeat">
      <a:schemeClr val="dk1"/>
    </dgm:linClrLst>
    <dgm:effectClrLst/>
    <dgm:txLinClrLst/>
    <dgm:txFillClrLst meth="repeat">
      <a:schemeClr val="lt1"/>
    </dgm:txFillClrLst>
    <dgm:txEffectClrLst/>
  </dgm:styleLbl>
  <dgm:styleLbl name="parChTrans2D3">
    <dgm:fillClrLst meth="repeat">
      <a:schemeClr val="dk1"/>
    </dgm:fillClrLst>
    <dgm:linClrLst meth="repeat">
      <a:schemeClr val="dk1"/>
    </dgm:linClrLst>
    <dgm:effectClrLst/>
    <dgm:txLinClrLst/>
    <dgm:txFillClrLst meth="repeat">
      <a:schemeClr val="lt1"/>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dk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dk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dk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dk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dk1">
        <a:alpha val="90000"/>
        <a:tint val="40000"/>
      </a:schemeClr>
    </dgm:fillClrLst>
    <dgm:linClrLst meth="repeat">
      <a:schemeClr val="dk1">
        <a:alpha val="90000"/>
        <a:tint val="40000"/>
      </a:schemeClr>
    </dgm:linClrLst>
    <dgm:effectClrLst/>
    <dgm:txLinClrLst/>
    <dgm:txFillClrLst meth="repeat">
      <a:schemeClr val="dk1"/>
    </dgm:txFillClrLst>
    <dgm:txEffectClrLst/>
  </dgm:styleLbl>
  <dgm:styleLbl name="alignAccFollowNode1">
    <dgm:fillClrLst meth="repeat">
      <a:schemeClr val="dk1">
        <a:alpha val="90000"/>
        <a:tint val="40000"/>
      </a:schemeClr>
    </dgm:fillClrLst>
    <dgm:linClrLst meth="repeat">
      <a:schemeClr val="dk1">
        <a:alpha val="90000"/>
        <a:tint val="40000"/>
      </a:schemeClr>
    </dgm:linClrLst>
    <dgm:effectClrLst/>
    <dgm:txLinClrLst/>
    <dgm:txFillClrLst meth="repeat">
      <a:schemeClr val="dk1"/>
    </dgm:txFillClrLst>
    <dgm:txEffectClrLst/>
  </dgm:styleLbl>
  <dgm:styleLbl name="bgAccFollowNode1">
    <dgm:fillClrLst meth="repeat">
      <a:schemeClr val="dk1">
        <a:alpha val="90000"/>
        <a:tint val="40000"/>
      </a:schemeClr>
    </dgm:fillClrLst>
    <dgm:linClrLst meth="repeat">
      <a:schemeClr val="dk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dk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dk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dk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1015DB-CED4-4CD1-8B4D-C72BEE899B93}"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EA4D9270-0065-4940-8B80-72359E3B9C10}">
      <dgm:prSet custT="1"/>
      <dgm:spPr/>
      <dgm:t>
        <a:bodyPr/>
        <a:lstStyle/>
        <a:p>
          <a:pPr>
            <a:lnSpc>
              <a:spcPct val="100000"/>
            </a:lnSpc>
            <a:defRPr b="1"/>
          </a:pPr>
          <a:r>
            <a:rPr lang="en-US" sz="2400" dirty="0"/>
            <a:t>2019</a:t>
          </a:r>
          <a:r>
            <a:rPr lang="en-US" sz="1800" dirty="0"/>
            <a:t>	​</a:t>
          </a:r>
        </a:p>
      </dgm:t>
    </dgm:pt>
    <dgm:pt modelId="{98042D87-BEDD-47ED-88E0-6E4853242E7E}" type="parTrans" cxnId="{3BDA16C4-2085-4ACE-BD7C-3B3C35F6FFEA}">
      <dgm:prSet/>
      <dgm:spPr/>
      <dgm:t>
        <a:bodyPr/>
        <a:lstStyle/>
        <a:p>
          <a:endParaRPr lang="en-US"/>
        </a:p>
      </dgm:t>
    </dgm:pt>
    <dgm:pt modelId="{BF3DF4AB-0DA0-40C1-8B5D-ADC19D30B57F}" type="sibTrans" cxnId="{3BDA16C4-2085-4ACE-BD7C-3B3C35F6FFEA}">
      <dgm:prSet/>
      <dgm:spPr/>
      <dgm:t>
        <a:bodyPr/>
        <a:lstStyle/>
        <a:p>
          <a:pPr>
            <a:lnSpc>
              <a:spcPct val="100000"/>
            </a:lnSpc>
            <a:defRPr b="1"/>
          </a:pPr>
          <a:endParaRPr lang="en-US"/>
        </a:p>
      </dgm:t>
    </dgm:pt>
    <dgm:pt modelId="{78ADB670-095B-4E9D-9BA6-088E67460835}">
      <dgm:prSet custT="1"/>
      <dgm:spPr/>
      <dgm:t>
        <a:bodyPr/>
        <a:lstStyle/>
        <a:p>
          <a:pPr>
            <a:lnSpc>
              <a:spcPct val="100000"/>
            </a:lnSpc>
          </a:pPr>
          <a:endParaRPr lang="en-US" sz="1800" dirty="0"/>
        </a:p>
        <a:p>
          <a:pPr>
            <a:lnSpc>
              <a:spcPct val="100000"/>
            </a:lnSpc>
          </a:pPr>
          <a:r>
            <a:rPr lang="en-US" sz="1800" dirty="0"/>
            <a:t>Demolition of entry </a:t>
          </a:r>
        </a:p>
        <a:p>
          <a:pPr>
            <a:lnSpc>
              <a:spcPct val="100000"/>
            </a:lnSpc>
          </a:pPr>
          <a:r>
            <a:rPr lang="en-US" sz="1800" dirty="0"/>
            <a:t>Asbestos abatement</a:t>
          </a:r>
        </a:p>
        <a:p>
          <a:pPr>
            <a:lnSpc>
              <a:spcPct val="100000"/>
            </a:lnSpc>
          </a:pPr>
          <a:r>
            <a:rPr lang="en-US" sz="1800" dirty="0"/>
            <a:t>Redesign logo</a:t>
          </a:r>
        </a:p>
        <a:p>
          <a:pPr>
            <a:lnSpc>
              <a:spcPct val="100000"/>
            </a:lnSpc>
          </a:pPr>
          <a:r>
            <a:rPr lang="en-US" sz="1800" dirty="0"/>
            <a:t>Retain Architect</a:t>
          </a:r>
        </a:p>
        <a:p>
          <a:pPr>
            <a:lnSpc>
              <a:spcPct val="100000"/>
            </a:lnSpc>
          </a:pPr>
          <a:r>
            <a:rPr lang="en-US" sz="1800" dirty="0"/>
            <a:t>Plans and budget</a:t>
          </a:r>
        </a:p>
        <a:p>
          <a:pPr>
            <a:lnSpc>
              <a:spcPct val="100000"/>
            </a:lnSpc>
          </a:pPr>
          <a:r>
            <a:rPr lang="en-US" sz="1300" dirty="0"/>
            <a:t>​</a:t>
          </a:r>
        </a:p>
      </dgm:t>
    </dgm:pt>
    <dgm:pt modelId="{D3FF1023-87C9-4A60-8D41-EF04F77B9024}" type="parTrans" cxnId="{737DDD07-BF97-4C43-B7E9-35C2379AE713}">
      <dgm:prSet/>
      <dgm:spPr/>
      <dgm:t>
        <a:bodyPr/>
        <a:lstStyle/>
        <a:p>
          <a:endParaRPr lang="en-US"/>
        </a:p>
      </dgm:t>
    </dgm:pt>
    <dgm:pt modelId="{6C2E4B4E-6BFE-40C0-B18C-D228B3EA0D3B}" type="sibTrans" cxnId="{737DDD07-BF97-4C43-B7E9-35C2379AE713}">
      <dgm:prSet/>
      <dgm:spPr/>
      <dgm:t>
        <a:bodyPr/>
        <a:lstStyle/>
        <a:p>
          <a:endParaRPr lang="en-US"/>
        </a:p>
      </dgm:t>
    </dgm:pt>
    <dgm:pt modelId="{2C793DAA-D656-46D5-A2FB-D728C91DE242}">
      <dgm:prSet custT="1"/>
      <dgm:spPr/>
      <dgm:t>
        <a:bodyPr/>
        <a:lstStyle/>
        <a:p>
          <a:pPr>
            <a:lnSpc>
              <a:spcPct val="100000"/>
            </a:lnSpc>
            <a:defRPr b="1"/>
          </a:pPr>
          <a:r>
            <a:rPr lang="en-US" sz="2400" dirty="0"/>
            <a:t>2020</a:t>
          </a:r>
        </a:p>
      </dgm:t>
    </dgm:pt>
    <dgm:pt modelId="{BEC0AD61-04DE-4DB3-9294-9769788CB317}" type="parTrans" cxnId="{9730D135-083E-4491-A762-FDCC092D0E25}">
      <dgm:prSet/>
      <dgm:spPr/>
      <dgm:t>
        <a:bodyPr/>
        <a:lstStyle/>
        <a:p>
          <a:endParaRPr lang="en-US"/>
        </a:p>
      </dgm:t>
    </dgm:pt>
    <dgm:pt modelId="{49208CE2-3952-491B-ABF3-D1F5CBE83959}" type="sibTrans" cxnId="{9730D135-083E-4491-A762-FDCC092D0E25}">
      <dgm:prSet/>
      <dgm:spPr/>
      <dgm:t>
        <a:bodyPr/>
        <a:lstStyle/>
        <a:p>
          <a:pPr>
            <a:lnSpc>
              <a:spcPct val="100000"/>
            </a:lnSpc>
            <a:defRPr b="1"/>
          </a:pPr>
          <a:endParaRPr lang="en-US"/>
        </a:p>
      </dgm:t>
    </dgm:pt>
    <dgm:pt modelId="{992D3C44-811C-4EB6-AFDA-763022541C1A}">
      <dgm:prSet custT="1"/>
      <dgm:spPr/>
      <dgm:t>
        <a:bodyPr/>
        <a:lstStyle/>
        <a:p>
          <a:pPr>
            <a:lnSpc>
              <a:spcPct val="100000"/>
            </a:lnSpc>
          </a:pPr>
          <a:endParaRPr lang="en-US" sz="1800" dirty="0"/>
        </a:p>
        <a:p>
          <a:pPr>
            <a:lnSpc>
              <a:spcPct val="100000"/>
            </a:lnSpc>
          </a:pPr>
          <a:r>
            <a:rPr lang="en-US" sz="1800" dirty="0"/>
            <a:t>Leap Around Crete</a:t>
          </a:r>
        </a:p>
        <a:p>
          <a:pPr>
            <a:lnSpc>
              <a:spcPct val="100000"/>
            </a:lnSpc>
          </a:pPr>
          <a:r>
            <a:rPr lang="en-US" sz="1800" dirty="0"/>
            <a:t>Capital Campaign is launched 2/29/2020</a:t>
          </a:r>
        </a:p>
        <a:p>
          <a:pPr>
            <a:lnSpc>
              <a:spcPct val="100000"/>
            </a:lnSpc>
          </a:pPr>
          <a:r>
            <a:rPr lang="en-US" sz="1800" dirty="0"/>
            <a:t>First COVID deaths in our community three weeks later</a:t>
          </a:r>
        </a:p>
        <a:p>
          <a:pPr>
            <a:lnSpc>
              <a:spcPct val="100000"/>
            </a:lnSpc>
          </a:pPr>
          <a:r>
            <a:rPr lang="en-US" sz="1800" dirty="0"/>
            <a:t>Project suspended</a:t>
          </a:r>
        </a:p>
        <a:p>
          <a:pPr>
            <a:lnSpc>
              <a:spcPct val="100000"/>
            </a:lnSpc>
          </a:pPr>
          <a:endParaRPr lang="en-US" sz="1300" dirty="0"/>
        </a:p>
        <a:p>
          <a:pPr>
            <a:lnSpc>
              <a:spcPct val="100000"/>
            </a:lnSpc>
          </a:pPr>
          <a:endParaRPr lang="en-US" sz="1300" dirty="0"/>
        </a:p>
      </dgm:t>
    </dgm:pt>
    <dgm:pt modelId="{B50CB5D4-ECBA-4B8C-909E-3CC4169FBC49}" type="parTrans" cxnId="{BBB377BD-D6A3-4876-A54B-113B3A9B6453}">
      <dgm:prSet/>
      <dgm:spPr/>
      <dgm:t>
        <a:bodyPr/>
        <a:lstStyle/>
        <a:p>
          <a:endParaRPr lang="en-US"/>
        </a:p>
      </dgm:t>
    </dgm:pt>
    <dgm:pt modelId="{E91F2D16-BFD6-43BC-B815-590997E461ED}" type="sibTrans" cxnId="{BBB377BD-D6A3-4876-A54B-113B3A9B6453}">
      <dgm:prSet/>
      <dgm:spPr/>
      <dgm:t>
        <a:bodyPr/>
        <a:lstStyle/>
        <a:p>
          <a:endParaRPr lang="en-US"/>
        </a:p>
      </dgm:t>
    </dgm:pt>
    <dgm:pt modelId="{D6E5F577-EB49-4263-8051-AE8CC4DA523E}">
      <dgm:prSet custT="1"/>
      <dgm:spPr/>
      <dgm:t>
        <a:bodyPr/>
        <a:lstStyle/>
        <a:p>
          <a:pPr>
            <a:lnSpc>
              <a:spcPct val="100000"/>
            </a:lnSpc>
            <a:defRPr b="1"/>
          </a:pPr>
          <a:r>
            <a:rPr lang="en-US" sz="2400" dirty="0"/>
            <a:t>2021</a:t>
          </a:r>
          <a:r>
            <a:rPr lang="en-US" sz="1800" dirty="0"/>
            <a:t>​</a:t>
          </a:r>
        </a:p>
      </dgm:t>
    </dgm:pt>
    <dgm:pt modelId="{D31C5E77-CB2F-495C-B691-8295B9B123BB}" type="parTrans" cxnId="{18BE9F95-B7CA-41AD-8192-89A74D05A69A}">
      <dgm:prSet/>
      <dgm:spPr/>
      <dgm:t>
        <a:bodyPr/>
        <a:lstStyle/>
        <a:p>
          <a:endParaRPr lang="en-US"/>
        </a:p>
      </dgm:t>
    </dgm:pt>
    <dgm:pt modelId="{5ADC2D46-DD00-4ACB-B9BD-C842ADFD3F7D}" type="sibTrans" cxnId="{18BE9F95-B7CA-41AD-8192-89A74D05A69A}">
      <dgm:prSet/>
      <dgm:spPr/>
      <dgm:t>
        <a:bodyPr/>
        <a:lstStyle/>
        <a:p>
          <a:endParaRPr lang="en-US"/>
        </a:p>
      </dgm:t>
    </dgm:pt>
    <dgm:pt modelId="{2C345138-C880-48E0-AEB7-EABBDFBF428B}">
      <dgm:prSet custT="1"/>
      <dgm:spPr/>
      <dgm:t>
        <a:bodyPr/>
        <a:lstStyle/>
        <a:p>
          <a:pPr>
            <a:lnSpc>
              <a:spcPct val="100000"/>
            </a:lnSpc>
          </a:pPr>
          <a:endParaRPr lang="en-US" sz="1800" dirty="0"/>
        </a:p>
        <a:p>
          <a:pPr>
            <a:lnSpc>
              <a:spcPct val="100000"/>
            </a:lnSpc>
          </a:pPr>
          <a:r>
            <a:rPr lang="en-US" sz="1800" dirty="0"/>
            <a:t>Start grant applications</a:t>
          </a:r>
        </a:p>
        <a:p>
          <a:pPr>
            <a:lnSpc>
              <a:spcPct val="100000"/>
            </a:lnSpc>
          </a:pPr>
          <a:r>
            <a:rPr lang="en-US" sz="1800" dirty="0"/>
            <a:t>Shaylene gets CNP</a:t>
          </a:r>
        </a:p>
        <a:p>
          <a:pPr>
            <a:lnSpc>
              <a:spcPct val="100000"/>
            </a:lnSpc>
          </a:pPr>
          <a:r>
            <a:rPr lang="en-US" sz="1800" dirty="0"/>
            <a:t>Prices skyrocket</a:t>
          </a:r>
        </a:p>
        <a:p>
          <a:pPr>
            <a:lnSpc>
              <a:spcPct val="100000"/>
            </a:lnSpc>
          </a:pPr>
          <a:r>
            <a:rPr lang="en-US" sz="1800" dirty="0"/>
            <a:t>Latent damage is found</a:t>
          </a:r>
        </a:p>
      </dgm:t>
    </dgm:pt>
    <dgm:pt modelId="{152061F5-7DB3-431B-9944-8A664AA73F66}" type="parTrans" cxnId="{F551C22F-0F78-4BC1-BE20-8E6228FB643D}">
      <dgm:prSet/>
      <dgm:spPr/>
      <dgm:t>
        <a:bodyPr/>
        <a:lstStyle/>
        <a:p>
          <a:endParaRPr lang="en-US"/>
        </a:p>
      </dgm:t>
    </dgm:pt>
    <dgm:pt modelId="{FB7FDC55-D76E-469D-967B-5555524967AA}" type="sibTrans" cxnId="{F551C22F-0F78-4BC1-BE20-8E6228FB643D}">
      <dgm:prSet/>
      <dgm:spPr/>
      <dgm:t>
        <a:bodyPr/>
        <a:lstStyle/>
        <a:p>
          <a:endParaRPr lang="en-US"/>
        </a:p>
      </dgm:t>
    </dgm:pt>
    <dgm:pt modelId="{9F3F6137-9C0E-491E-90C6-5F4F6AC38BB3}" type="pres">
      <dgm:prSet presAssocID="{641015DB-CED4-4CD1-8B4D-C72BEE899B93}" presName="Name0" presStyleCnt="0">
        <dgm:presLayoutVars>
          <dgm:dir/>
          <dgm:resizeHandles val="exact"/>
        </dgm:presLayoutVars>
      </dgm:prSet>
      <dgm:spPr/>
    </dgm:pt>
    <dgm:pt modelId="{9EE07C2F-4F29-4DFD-B071-07714B08CA6C}" type="pres">
      <dgm:prSet presAssocID="{EA4D9270-0065-4940-8B80-72359E3B9C10}" presName="compNode" presStyleCnt="0"/>
      <dgm:spPr/>
    </dgm:pt>
    <dgm:pt modelId="{77B39CFA-E36F-4180-AFEB-1628402855CC}" type="pres">
      <dgm:prSet presAssocID="{EA4D9270-0065-4940-8B80-72359E3B9C10}" presName="pictRect" presStyleLbl="revTx" presStyleIdx="0" presStyleCnt="6">
        <dgm:presLayoutVars>
          <dgm:chMax val="0"/>
          <dgm:bulletEnabled/>
        </dgm:presLayoutVars>
      </dgm:prSet>
      <dgm:spPr/>
    </dgm:pt>
    <dgm:pt modelId="{B3D9AF2D-3E82-4E30-BA16-B1612FDE76FD}" type="pres">
      <dgm:prSet presAssocID="{EA4D9270-0065-4940-8B80-72359E3B9C10}" presName="textRect" presStyleLbl="revTx" presStyleIdx="1" presStyleCnt="6">
        <dgm:presLayoutVars>
          <dgm:bulletEnabled/>
        </dgm:presLayoutVars>
      </dgm:prSet>
      <dgm:spPr/>
    </dgm:pt>
    <dgm:pt modelId="{6733FAA8-D4F1-45CA-A0DF-097E0F0DE116}" type="pres">
      <dgm:prSet presAssocID="{BF3DF4AB-0DA0-40C1-8B5D-ADC19D30B57F}" presName="sibTrans" presStyleLbl="sibTrans2D1" presStyleIdx="0" presStyleCnt="0"/>
      <dgm:spPr/>
    </dgm:pt>
    <dgm:pt modelId="{0A54159E-7D7A-4811-A75F-53A25339A944}" type="pres">
      <dgm:prSet presAssocID="{2C793DAA-D656-46D5-A2FB-D728C91DE242}" presName="compNode" presStyleCnt="0"/>
      <dgm:spPr/>
    </dgm:pt>
    <dgm:pt modelId="{4BCA1D66-371A-4464-A21E-23C7AE603E8C}" type="pres">
      <dgm:prSet presAssocID="{2C793DAA-D656-46D5-A2FB-D728C91DE242}" presName="pictRect" presStyleLbl="revTx" presStyleIdx="2" presStyleCnt="6">
        <dgm:presLayoutVars>
          <dgm:chMax val="0"/>
          <dgm:bulletEnabled/>
        </dgm:presLayoutVars>
      </dgm:prSet>
      <dgm:spPr/>
    </dgm:pt>
    <dgm:pt modelId="{315A0661-842A-4AA2-92B4-3B1124A2308C}" type="pres">
      <dgm:prSet presAssocID="{2C793DAA-D656-46D5-A2FB-D728C91DE242}" presName="textRect" presStyleLbl="revTx" presStyleIdx="3" presStyleCnt="6">
        <dgm:presLayoutVars>
          <dgm:bulletEnabled/>
        </dgm:presLayoutVars>
      </dgm:prSet>
      <dgm:spPr/>
    </dgm:pt>
    <dgm:pt modelId="{B3C6A0C6-9563-4037-BDCA-8DAC46B0DC65}" type="pres">
      <dgm:prSet presAssocID="{49208CE2-3952-491B-ABF3-D1F5CBE83959}" presName="sibTrans" presStyleLbl="sibTrans2D1" presStyleIdx="0" presStyleCnt="0"/>
      <dgm:spPr/>
    </dgm:pt>
    <dgm:pt modelId="{45BCF7D1-E5C6-49CD-A2BC-714D2E8F1B6F}" type="pres">
      <dgm:prSet presAssocID="{D6E5F577-EB49-4263-8051-AE8CC4DA523E}" presName="compNode" presStyleCnt="0"/>
      <dgm:spPr/>
    </dgm:pt>
    <dgm:pt modelId="{4F8E650E-90C6-47B0-8F57-C89DEC0C0793}" type="pres">
      <dgm:prSet presAssocID="{D6E5F577-EB49-4263-8051-AE8CC4DA523E}" presName="pictRect" presStyleLbl="revTx" presStyleIdx="4" presStyleCnt="6">
        <dgm:presLayoutVars>
          <dgm:chMax val="0"/>
          <dgm:bulletEnabled/>
        </dgm:presLayoutVars>
      </dgm:prSet>
      <dgm:spPr/>
    </dgm:pt>
    <dgm:pt modelId="{2C1210DC-3B80-4F03-BD72-FB683A9F58FF}" type="pres">
      <dgm:prSet presAssocID="{D6E5F577-EB49-4263-8051-AE8CC4DA523E}" presName="textRect" presStyleLbl="revTx" presStyleIdx="5" presStyleCnt="6">
        <dgm:presLayoutVars>
          <dgm:bulletEnabled/>
        </dgm:presLayoutVars>
      </dgm:prSet>
      <dgm:spPr/>
    </dgm:pt>
  </dgm:ptLst>
  <dgm:cxnLst>
    <dgm:cxn modelId="{737DDD07-BF97-4C43-B7E9-35C2379AE713}" srcId="{EA4D9270-0065-4940-8B80-72359E3B9C10}" destId="{78ADB670-095B-4E9D-9BA6-088E67460835}" srcOrd="0" destOrd="0" parTransId="{D3FF1023-87C9-4A60-8D41-EF04F77B9024}" sibTransId="{6C2E4B4E-6BFE-40C0-B18C-D228B3EA0D3B}"/>
    <dgm:cxn modelId="{33F68821-17E7-4B7E-8627-3F8EC67A9D6D}" type="presOf" srcId="{2C345138-C880-48E0-AEB7-EABBDFBF428B}" destId="{2C1210DC-3B80-4F03-BD72-FB683A9F58FF}" srcOrd="0" destOrd="0" presId="urn:microsoft.com/office/officeart/2024/3/layout/hArchList1"/>
    <dgm:cxn modelId="{F551C22F-0F78-4BC1-BE20-8E6228FB643D}" srcId="{D6E5F577-EB49-4263-8051-AE8CC4DA523E}" destId="{2C345138-C880-48E0-AEB7-EABBDFBF428B}" srcOrd="0" destOrd="0" parTransId="{152061F5-7DB3-431B-9944-8A664AA73F66}" sibTransId="{FB7FDC55-D76E-469D-967B-5555524967AA}"/>
    <dgm:cxn modelId="{9730D135-083E-4491-A762-FDCC092D0E25}" srcId="{641015DB-CED4-4CD1-8B4D-C72BEE899B93}" destId="{2C793DAA-D656-46D5-A2FB-D728C91DE242}" srcOrd="1" destOrd="0" parTransId="{BEC0AD61-04DE-4DB3-9294-9769788CB317}" sibTransId="{49208CE2-3952-491B-ABF3-D1F5CBE83959}"/>
    <dgm:cxn modelId="{0F7AA838-AC3C-475D-8DF5-06518C553630}" type="presOf" srcId="{49208CE2-3952-491B-ABF3-D1F5CBE83959}" destId="{B3C6A0C6-9563-4037-BDCA-8DAC46B0DC65}" srcOrd="0" destOrd="0" presId="urn:microsoft.com/office/officeart/2024/3/layout/hArchList1"/>
    <dgm:cxn modelId="{64A82C48-82EC-4B36-AD36-AEC6D03ACDD1}" type="presOf" srcId="{EA4D9270-0065-4940-8B80-72359E3B9C10}" destId="{77B39CFA-E36F-4180-AFEB-1628402855CC}" srcOrd="0" destOrd="0" presId="urn:microsoft.com/office/officeart/2024/3/layout/hArchList1"/>
    <dgm:cxn modelId="{07F3127D-B591-4875-A06A-7EDB633036D1}" type="presOf" srcId="{2C793DAA-D656-46D5-A2FB-D728C91DE242}" destId="{4BCA1D66-371A-4464-A21E-23C7AE603E8C}" srcOrd="0" destOrd="0" presId="urn:microsoft.com/office/officeart/2024/3/layout/hArchList1"/>
    <dgm:cxn modelId="{91D92681-849D-4473-A6F2-277419EAC96C}" type="presOf" srcId="{992D3C44-811C-4EB6-AFDA-763022541C1A}" destId="{315A0661-842A-4AA2-92B4-3B1124A2308C}" srcOrd="0" destOrd="0" presId="urn:microsoft.com/office/officeart/2024/3/layout/hArchList1"/>
    <dgm:cxn modelId="{18BE9F95-B7CA-41AD-8192-89A74D05A69A}" srcId="{641015DB-CED4-4CD1-8B4D-C72BEE899B93}" destId="{D6E5F577-EB49-4263-8051-AE8CC4DA523E}" srcOrd="2" destOrd="0" parTransId="{D31C5E77-CB2F-495C-B691-8295B9B123BB}" sibTransId="{5ADC2D46-DD00-4ACB-B9BD-C842ADFD3F7D}"/>
    <dgm:cxn modelId="{AF0CF8BA-A3FD-4C94-A2DA-923544940A84}" type="presOf" srcId="{BF3DF4AB-0DA0-40C1-8B5D-ADC19D30B57F}" destId="{6733FAA8-D4F1-45CA-A0DF-097E0F0DE116}" srcOrd="0" destOrd="0" presId="urn:microsoft.com/office/officeart/2024/3/layout/hArchList1"/>
    <dgm:cxn modelId="{BBB377BD-D6A3-4876-A54B-113B3A9B6453}" srcId="{2C793DAA-D656-46D5-A2FB-D728C91DE242}" destId="{992D3C44-811C-4EB6-AFDA-763022541C1A}" srcOrd="0" destOrd="0" parTransId="{B50CB5D4-ECBA-4B8C-909E-3CC4169FBC49}" sibTransId="{E91F2D16-BFD6-43BC-B815-590997E461ED}"/>
    <dgm:cxn modelId="{3BDA16C4-2085-4ACE-BD7C-3B3C35F6FFEA}" srcId="{641015DB-CED4-4CD1-8B4D-C72BEE899B93}" destId="{EA4D9270-0065-4940-8B80-72359E3B9C10}" srcOrd="0" destOrd="0" parTransId="{98042D87-BEDD-47ED-88E0-6E4853242E7E}" sibTransId="{BF3DF4AB-0DA0-40C1-8B5D-ADC19D30B57F}"/>
    <dgm:cxn modelId="{44427FDA-CDC2-44A9-A0CE-9FF6AAC7F64B}" type="presOf" srcId="{641015DB-CED4-4CD1-8B4D-C72BEE899B93}" destId="{9F3F6137-9C0E-491E-90C6-5F4F6AC38BB3}" srcOrd="0" destOrd="0" presId="urn:microsoft.com/office/officeart/2024/3/layout/hArchList1"/>
    <dgm:cxn modelId="{9C8E29EB-9A52-4810-BF16-75375A9E1616}" type="presOf" srcId="{D6E5F577-EB49-4263-8051-AE8CC4DA523E}" destId="{4F8E650E-90C6-47B0-8F57-C89DEC0C0793}" srcOrd="0" destOrd="0" presId="urn:microsoft.com/office/officeart/2024/3/layout/hArchList1"/>
    <dgm:cxn modelId="{FA1C3AEC-DF86-4DFB-B0B4-9513CB567609}" type="presOf" srcId="{78ADB670-095B-4E9D-9BA6-088E67460835}" destId="{B3D9AF2D-3E82-4E30-BA16-B1612FDE76FD}" srcOrd="0" destOrd="0" presId="urn:microsoft.com/office/officeart/2024/3/layout/hArchList1"/>
    <dgm:cxn modelId="{EA222930-B366-40FA-8D5A-B263721A052C}" type="presParOf" srcId="{9F3F6137-9C0E-491E-90C6-5F4F6AC38BB3}" destId="{9EE07C2F-4F29-4DFD-B071-07714B08CA6C}" srcOrd="0" destOrd="0" presId="urn:microsoft.com/office/officeart/2024/3/layout/hArchList1"/>
    <dgm:cxn modelId="{75A98119-4162-4A92-8E81-B4A2638C7537}" type="presParOf" srcId="{9EE07C2F-4F29-4DFD-B071-07714B08CA6C}" destId="{77B39CFA-E36F-4180-AFEB-1628402855CC}" srcOrd="0" destOrd="0" presId="urn:microsoft.com/office/officeart/2024/3/layout/hArchList1"/>
    <dgm:cxn modelId="{D79B71ED-3508-4AB9-95AE-7A9BC84D5A6D}" type="presParOf" srcId="{9EE07C2F-4F29-4DFD-B071-07714B08CA6C}" destId="{B3D9AF2D-3E82-4E30-BA16-B1612FDE76FD}" srcOrd="1" destOrd="0" presId="urn:microsoft.com/office/officeart/2024/3/layout/hArchList1"/>
    <dgm:cxn modelId="{1BCA0A71-21B9-43C9-9BF8-B26FE5F9A109}" type="presParOf" srcId="{9F3F6137-9C0E-491E-90C6-5F4F6AC38BB3}" destId="{6733FAA8-D4F1-45CA-A0DF-097E0F0DE116}" srcOrd="1" destOrd="0" presId="urn:microsoft.com/office/officeart/2024/3/layout/hArchList1"/>
    <dgm:cxn modelId="{DA5138E4-FE2E-4750-A550-FA6C786D4C70}" type="presParOf" srcId="{9F3F6137-9C0E-491E-90C6-5F4F6AC38BB3}" destId="{0A54159E-7D7A-4811-A75F-53A25339A944}" srcOrd="2" destOrd="0" presId="urn:microsoft.com/office/officeart/2024/3/layout/hArchList1"/>
    <dgm:cxn modelId="{089BFE00-8B07-4504-841C-3B1369B60BBA}" type="presParOf" srcId="{0A54159E-7D7A-4811-A75F-53A25339A944}" destId="{4BCA1D66-371A-4464-A21E-23C7AE603E8C}" srcOrd="0" destOrd="0" presId="urn:microsoft.com/office/officeart/2024/3/layout/hArchList1"/>
    <dgm:cxn modelId="{CACEB2EC-179E-464B-9A32-BCA11F916CC1}" type="presParOf" srcId="{0A54159E-7D7A-4811-A75F-53A25339A944}" destId="{315A0661-842A-4AA2-92B4-3B1124A2308C}" srcOrd="1" destOrd="0" presId="urn:microsoft.com/office/officeart/2024/3/layout/hArchList1"/>
    <dgm:cxn modelId="{AD6761A6-4A00-4BF1-B024-060D72085530}" type="presParOf" srcId="{9F3F6137-9C0E-491E-90C6-5F4F6AC38BB3}" destId="{B3C6A0C6-9563-4037-BDCA-8DAC46B0DC65}" srcOrd="3" destOrd="0" presId="urn:microsoft.com/office/officeart/2024/3/layout/hArchList1"/>
    <dgm:cxn modelId="{D8CF89D9-4380-4A3A-9AC0-D59CCAA8CEDF}" type="presParOf" srcId="{9F3F6137-9C0E-491E-90C6-5F4F6AC38BB3}" destId="{45BCF7D1-E5C6-49CD-A2BC-714D2E8F1B6F}" srcOrd="4" destOrd="0" presId="urn:microsoft.com/office/officeart/2024/3/layout/hArchList1"/>
    <dgm:cxn modelId="{1E53BEF7-C8D7-45B5-8D36-2B62E039F53F}" type="presParOf" srcId="{45BCF7D1-E5C6-49CD-A2BC-714D2E8F1B6F}" destId="{4F8E650E-90C6-47B0-8F57-C89DEC0C0793}" srcOrd="0" destOrd="0" presId="urn:microsoft.com/office/officeart/2024/3/layout/hArchList1"/>
    <dgm:cxn modelId="{DE623FF7-DE0B-4A4D-88CA-6C51B40BAE23}" type="presParOf" srcId="{45BCF7D1-E5C6-49CD-A2BC-714D2E8F1B6F}" destId="{2C1210DC-3B80-4F03-BD72-FB683A9F58FF}" srcOrd="1" destOrd="0" presId="urn:microsoft.com/office/officeart/2024/3/layout/hArc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7C744C-F13A-4A44-B2D9-27B6D8F21CCA}"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E439F95F-E45D-4425-A2F3-402372BF37E5}">
      <dgm:prSet/>
      <dgm:spPr/>
      <dgm:t>
        <a:bodyPr/>
        <a:lstStyle/>
        <a:p>
          <a:r>
            <a:rPr lang="en-US"/>
            <a:t>Losing your nonprofit status</a:t>
          </a:r>
        </a:p>
      </dgm:t>
    </dgm:pt>
    <dgm:pt modelId="{8AB102CB-C205-4681-A74E-A73E36A0CD4F}" type="parTrans" cxnId="{F2633FDC-188A-494E-A974-0F6B0B688A75}">
      <dgm:prSet/>
      <dgm:spPr/>
      <dgm:t>
        <a:bodyPr/>
        <a:lstStyle/>
        <a:p>
          <a:endParaRPr lang="en-US"/>
        </a:p>
      </dgm:t>
    </dgm:pt>
    <dgm:pt modelId="{33152456-B2D2-4C5F-AAF5-5A4DB7FE2BE3}" type="sibTrans" cxnId="{F2633FDC-188A-494E-A974-0F6B0B688A75}">
      <dgm:prSet/>
      <dgm:spPr/>
      <dgm:t>
        <a:bodyPr/>
        <a:lstStyle/>
        <a:p>
          <a:endParaRPr lang="en-US"/>
        </a:p>
      </dgm:t>
    </dgm:pt>
    <dgm:pt modelId="{AF5D8DFF-5CF7-4B07-A6CF-1D78FB09EFA6}">
      <dgm:prSet/>
      <dgm:spPr/>
      <dgm:t>
        <a:bodyPr/>
        <a:lstStyle/>
        <a:p>
          <a:r>
            <a:rPr lang="en-US"/>
            <a:t>Excise tax penalty</a:t>
          </a:r>
        </a:p>
      </dgm:t>
    </dgm:pt>
    <dgm:pt modelId="{C8849832-44A4-4B55-A8DB-44B61C890493}" type="parTrans" cxnId="{83D158AB-5B0F-4DA1-AD6B-E9942954A330}">
      <dgm:prSet/>
      <dgm:spPr/>
      <dgm:t>
        <a:bodyPr/>
        <a:lstStyle/>
        <a:p>
          <a:endParaRPr lang="en-US"/>
        </a:p>
      </dgm:t>
    </dgm:pt>
    <dgm:pt modelId="{B69DE9F2-9A80-423E-98BE-3037674B5CAF}" type="sibTrans" cxnId="{83D158AB-5B0F-4DA1-AD6B-E9942954A330}">
      <dgm:prSet/>
      <dgm:spPr/>
      <dgm:t>
        <a:bodyPr/>
        <a:lstStyle/>
        <a:p>
          <a:endParaRPr lang="en-US"/>
        </a:p>
      </dgm:t>
    </dgm:pt>
    <dgm:pt modelId="{CED2B395-9160-4AA4-9539-7848ECC4BB6E}" type="pres">
      <dgm:prSet presAssocID="{127C744C-F13A-4A44-B2D9-27B6D8F21CCA}" presName="linear" presStyleCnt="0">
        <dgm:presLayoutVars>
          <dgm:animLvl val="lvl"/>
          <dgm:resizeHandles val="exact"/>
        </dgm:presLayoutVars>
      </dgm:prSet>
      <dgm:spPr/>
    </dgm:pt>
    <dgm:pt modelId="{98D9F71A-2765-44AD-9CDD-BF943B01C8CF}" type="pres">
      <dgm:prSet presAssocID="{E439F95F-E45D-4425-A2F3-402372BF37E5}" presName="parentText" presStyleLbl="node1" presStyleIdx="0" presStyleCnt="2">
        <dgm:presLayoutVars>
          <dgm:chMax val="0"/>
          <dgm:bulletEnabled val="1"/>
        </dgm:presLayoutVars>
      </dgm:prSet>
      <dgm:spPr/>
    </dgm:pt>
    <dgm:pt modelId="{8BF3744A-D09F-4427-9A05-91B6142CD2EA}" type="pres">
      <dgm:prSet presAssocID="{33152456-B2D2-4C5F-AAF5-5A4DB7FE2BE3}" presName="spacer" presStyleCnt="0"/>
      <dgm:spPr/>
    </dgm:pt>
    <dgm:pt modelId="{1D5C59FD-B1A9-4881-9D09-1FCD05D78445}" type="pres">
      <dgm:prSet presAssocID="{AF5D8DFF-5CF7-4B07-A6CF-1D78FB09EFA6}" presName="parentText" presStyleLbl="node1" presStyleIdx="1" presStyleCnt="2">
        <dgm:presLayoutVars>
          <dgm:chMax val="0"/>
          <dgm:bulletEnabled val="1"/>
        </dgm:presLayoutVars>
      </dgm:prSet>
      <dgm:spPr/>
    </dgm:pt>
  </dgm:ptLst>
  <dgm:cxnLst>
    <dgm:cxn modelId="{9A97F726-BFC1-4610-81A5-FF5FB87BE9E9}" type="presOf" srcId="{AF5D8DFF-5CF7-4B07-A6CF-1D78FB09EFA6}" destId="{1D5C59FD-B1A9-4881-9D09-1FCD05D78445}" srcOrd="0" destOrd="0" presId="urn:microsoft.com/office/officeart/2005/8/layout/vList2"/>
    <dgm:cxn modelId="{9EE2F535-7570-43F0-B9C5-DED9F711090B}" type="presOf" srcId="{E439F95F-E45D-4425-A2F3-402372BF37E5}" destId="{98D9F71A-2765-44AD-9CDD-BF943B01C8CF}" srcOrd="0" destOrd="0" presId="urn:microsoft.com/office/officeart/2005/8/layout/vList2"/>
    <dgm:cxn modelId="{83D158AB-5B0F-4DA1-AD6B-E9942954A330}" srcId="{127C744C-F13A-4A44-B2D9-27B6D8F21CCA}" destId="{AF5D8DFF-5CF7-4B07-A6CF-1D78FB09EFA6}" srcOrd="1" destOrd="0" parTransId="{C8849832-44A4-4B55-A8DB-44B61C890493}" sibTransId="{B69DE9F2-9A80-423E-98BE-3037674B5CAF}"/>
    <dgm:cxn modelId="{F2633FDC-188A-494E-A974-0F6B0B688A75}" srcId="{127C744C-F13A-4A44-B2D9-27B6D8F21CCA}" destId="{E439F95F-E45D-4425-A2F3-402372BF37E5}" srcOrd="0" destOrd="0" parTransId="{8AB102CB-C205-4681-A74E-A73E36A0CD4F}" sibTransId="{33152456-B2D2-4C5F-AAF5-5A4DB7FE2BE3}"/>
    <dgm:cxn modelId="{B8D824EB-875F-42CF-B684-A5E881D74D7C}" type="presOf" srcId="{127C744C-F13A-4A44-B2D9-27B6D8F21CCA}" destId="{CED2B395-9160-4AA4-9539-7848ECC4BB6E}" srcOrd="0" destOrd="0" presId="urn:microsoft.com/office/officeart/2005/8/layout/vList2"/>
    <dgm:cxn modelId="{DF073C85-C6DA-468E-9340-7769EC92B480}" type="presParOf" srcId="{CED2B395-9160-4AA4-9539-7848ECC4BB6E}" destId="{98D9F71A-2765-44AD-9CDD-BF943B01C8CF}" srcOrd="0" destOrd="0" presId="urn:microsoft.com/office/officeart/2005/8/layout/vList2"/>
    <dgm:cxn modelId="{49C1D3F0-A6C4-4BD9-92CE-DA00B28918F7}" type="presParOf" srcId="{CED2B395-9160-4AA4-9539-7848ECC4BB6E}" destId="{8BF3744A-D09F-4427-9A05-91B6142CD2EA}" srcOrd="1" destOrd="0" presId="urn:microsoft.com/office/officeart/2005/8/layout/vList2"/>
    <dgm:cxn modelId="{2CC96C62-6193-4B32-A197-9D17B9E8C317}" type="presParOf" srcId="{CED2B395-9160-4AA4-9539-7848ECC4BB6E}" destId="{1D5C59FD-B1A9-4881-9D09-1FCD05D78445}"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C4CC35-7C5C-4FAF-857B-9CA2E00201D4}"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28750E1-AC97-447A-8195-E9F784EA2894}">
      <dgm:prSet custT="1"/>
      <dgm:spPr/>
      <dgm:t>
        <a:bodyPr/>
        <a:lstStyle/>
        <a:p>
          <a:pPr>
            <a:lnSpc>
              <a:spcPct val="100000"/>
            </a:lnSpc>
          </a:pPr>
          <a:r>
            <a:rPr lang="en-US" sz="2400" dirty="0"/>
            <a:t>NOT LOBBYING - NOT subject to limitations</a:t>
          </a:r>
        </a:p>
      </dgm:t>
    </dgm:pt>
    <dgm:pt modelId="{56084BB7-AAE6-41AF-8004-F871BB2EFA9F}" type="parTrans" cxnId="{6E97895C-55BC-453C-A139-0FC0D8A9DDE7}">
      <dgm:prSet/>
      <dgm:spPr/>
      <dgm:t>
        <a:bodyPr/>
        <a:lstStyle/>
        <a:p>
          <a:endParaRPr lang="en-US"/>
        </a:p>
      </dgm:t>
    </dgm:pt>
    <dgm:pt modelId="{5653A5B3-C7F5-4B80-8605-CAC9A7628783}" type="sibTrans" cxnId="{6E97895C-55BC-453C-A139-0FC0D8A9DDE7}">
      <dgm:prSet/>
      <dgm:spPr/>
      <dgm:t>
        <a:bodyPr/>
        <a:lstStyle/>
        <a:p>
          <a:pPr>
            <a:lnSpc>
              <a:spcPct val="100000"/>
            </a:lnSpc>
          </a:pPr>
          <a:endParaRPr lang="en-US"/>
        </a:p>
      </dgm:t>
    </dgm:pt>
    <dgm:pt modelId="{D39C8CCA-84AC-47C9-BF1F-BB8281BAA2FD}">
      <dgm:prSet custT="1"/>
      <dgm:spPr/>
      <dgm:t>
        <a:bodyPr/>
        <a:lstStyle/>
        <a:p>
          <a:pPr>
            <a:lnSpc>
              <a:spcPct val="100000"/>
            </a:lnSpc>
          </a:pPr>
          <a:r>
            <a:rPr lang="en-US" sz="2000" dirty="0"/>
            <a:t>Educating others on the issues that are important to your organization or those you serve</a:t>
          </a:r>
        </a:p>
      </dgm:t>
    </dgm:pt>
    <dgm:pt modelId="{2A0C21D4-9D6D-4B9D-A3CD-80BC736B6FAB}" type="parTrans" cxnId="{47BA58AC-824C-402F-B31F-75A033827511}">
      <dgm:prSet/>
      <dgm:spPr/>
      <dgm:t>
        <a:bodyPr/>
        <a:lstStyle/>
        <a:p>
          <a:endParaRPr lang="en-US"/>
        </a:p>
      </dgm:t>
    </dgm:pt>
    <dgm:pt modelId="{E3E9924E-0EAE-41C0-8F35-FAD88119C289}" type="sibTrans" cxnId="{47BA58AC-824C-402F-B31F-75A033827511}">
      <dgm:prSet/>
      <dgm:spPr/>
      <dgm:t>
        <a:bodyPr/>
        <a:lstStyle/>
        <a:p>
          <a:pPr>
            <a:lnSpc>
              <a:spcPct val="100000"/>
            </a:lnSpc>
          </a:pPr>
          <a:endParaRPr lang="en-US"/>
        </a:p>
      </dgm:t>
    </dgm:pt>
    <dgm:pt modelId="{0CB55C9B-B664-46EB-9445-D4859960DB66}">
      <dgm:prSet custT="1"/>
      <dgm:spPr/>
      <dgm:t>
        <a:bodyPr/>
        <a:lstStyle/>
        <a:p>
          <a:pPr>
            <a:lnSpc>
              <a:spcPct val="100000"/>
            </a:lnSpc>
          </a:pPr>
          <a:r>
            <a:rPr lang="en-US" sz="2000" dirty="0"/>
            <a:t>Does not involve any candidate OR any specific legislation</a:t>
          </a:r>
        </a:p>
      </dgm:t>
    </dgm:pt>
    <dgm:pt modelId="{9F915711-3F60-42CD-BDFD-100D46EF653C}" type="parTrans" cxnId="{F0A25C84-3CF8-4C5E-8C18-6D80FA6F2E3F}">
      <dgm:prSet/>
      <dgm:spPr/>
      <dgm:t>
        <a:bodyPr/>
        <a:lstStyle/>
        <a:p>
          <a:endParaRPr lang="en-US"/>
        </a:p>
      </dgm:t>
    </dgm:pt>
    <dgm:pt modelId="{3AA82CDA-AD8D-4133-B0E3-D6A3634DA81B}" type="sibTrans" cxnId="{F0A25C84-3CF8-4C5E-8C18-6D80FA6F2E3F}">
      <dgm:prSet/>
      <dgm:spPr/>
      <dgm:t>
        <a:bodyPr/>
        <a:lstStyle/>
        <a:p>
          <a:endParaRPr lang="en-US"/>
        </a:p>
      </dgm:t>
    </dgm:pt>
    <dgm:pt modelId="{E34BA929-08DC-4465-B542-14EB23C25F69}" type="pres">
      <dgm:prSet presAssocID="{EFC4CC35-7C5C-4FAF-857B-9CA2E00201D4}" presName="root" presStyleCnt="0">
        <dgm:presLayoutVars>
          <dgm:dir/>
          <dgm:resizeHandles val="exact"/>
        </dgm:presLayoutVars>
      </dgm:prSet>
      <dgm:spPr/>
    </dgm:pt>
    <dgm:pt modelId="{745E30F3-3F18-4C4A-99E5-334B41AC104B}" type="pres">
      <dgm:prSet presAssocID="{EFC4CC35-7C5C-4FAF-857B-9CA2E00201D4}" presName="container" presStyleCnt="0">
        <dgm:presLayoutVars>
          <dgm:dir/>
          <dgm:resizeHandles val="exact"/>
        </dgm:presLayoutVars>
      </dgm:prSet>
      <dgm:spPr/>
    </dgm:pt>
    <dgm:pt modelId="{A5D268EC-5E72-4924-AF68-D3339B37363D}" type="pres">
      <dgm:prSet presAssocID="{A28750E1-AC97-447A-8195-E9F784EA2894}" presName="compNode" presStyleCnt="0"/>
      <dgm:spPr/>
    </dgm:pt>
    <dgm:pt modelId="{4234B1D2-B28C-4E63-81BC-6DEC9D25883F}" type="pres">
      <dgm:prSet presAssocID="{A28750E1-AC97-447A-8195-E9F784EA2894}" presName="iconBgRect" presStyleLbl="bgShp" presStyleIdx="0" presStyleCnt="3"/>
      <dgm:spPr/>
    </dgm:pt>
    <dgm:pt modelId="{D2E150FC-06EA-4909-9FA1-95E997437868}" type="pres">
      <dgm:prSet presAssocID="{A28750E1-AC97-447A-8195-E9F784EA289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No sign"/>
        </a:ext>
      </dgm:extLst>
    </dgm:pt>
    <dgm:pt modelId="{74FBDF11-398D-486A-9801-3343F82FEA74}" type="pres">
      <dgm:prSet presAssocID="{A28750E1-AC97-447A-8195-E9F784EA2894}" presName="spaceRect" presStyleCnt="0"/>
      <dgm:spPr/>
    </dgm:pt>
    <dgm:pt modelId="{F1990328-8174-481C-85D1-3100D634C42E}" type="pres">
      <dgm:prSet presAssocID="{A28750E1-AC97-447A-8195-E9F784EA2894}" presName="textRect" presStyleLbl="revTx" presStyleIdx="0" presStyleCnt="3" custLinFactNeighborX="-744">
        <dgm:presLayoutVars>
          <dgm:chMax val="1"/>
          <dgm:chPref val="1"/>
        </dgm:presLayoutVars>
      </dgm:prSet>
      <dgm:spPr/>
    </dgm:pt>
    <dgm:pt modelId="{001F45D8-6749-4F58-ACE9-FD94E68084AC}" type="pres">
      <dgm:prSet presAssocID="{5653A5B3-C7F5-4B80-8605-CAC9A7628783}" presName="sibTrans" presStyleLbl="sibTrans2D1" presStyleIdx="0" presStyleCnt="0"/>
      <dgm:spPr/>
    </dgm:pt>
    <dgm:pt modelId="{24ADB7AE-9C21-4692-B666-8D7DE1C1C886}" type="pres">
      <dgm:prSet presAssocID="{D39C8CCA-84AC-47C9-BF1F-BB8281BAA2FD}" presName="compNode" presStyleCnt="0"/>
      <dgm:spPr/>
    </dgm:pt>
    <dgm:pt modelId="{E712E25F-7FA4-4E17-B7D1-8E2F0029B17F}" type="pres">
      <dgm:prSet presAssocID="{D39C8CCA-84AC-47C9-BF1F-BB8281BAA2FD}" presName="iconBgRect" presStyleLbl="bgShp" presStyleIdx="1" presStyleCnt="3"/>
      <dgm:spPr/>
    </dgm:pt>
    <dgm:pt modelId="{DAAE29D0-EF5A-4160-868E-92062BCF9302}" type="pres">
      <dgm:prSet presAssocID="{D39C8CCA-84AC-47C9-BF1F-BB8281BAA2F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99DE549C-7EED-499E-B545-F29A1D0A3802}" type="pres">
      <dgm:prSet presAssocID="{D39C8CCA-84AC-47C9-BF1F-BB8281BAA2FD}" presName="spaceRect" presStyleCnt="0"/>
      <dgm:spPr/>
    </dgm:pt>
    <dgm:pt modelId="{57633E05-EFC3-4668-8828-0E65D042338F}" type="pres">
      <dgm:prSet presAssocID="{D39C8CCA-84AC-47C9-BF1F-BB8281BAA2FD}" presName="textRect" presStyleLbl="revTx" presStyleIdx="1" presStyleCnt="3" custLinFactNeighborX="1488">
        <dgm:presLayoutVars>
          <dgm:chMax val="1"/>
          <dgm:chPref val="1"/>
        </dgm:presLayoutVars>
      </dgm:prSet>
      <dgm:spPr/>
    </dgm:pt>
    <dgm:pt modelId="{75849CA8-68CF-42F7-8F35-CF5BF6E69591}" type="pres">
      <dgm:prSet presAssocID="{E3E9924E-0EAE-41C0-8F35-FAD88119C289}" presName="sibTrans" presStyleLbl="sibTrans2D1" presStyleIdx="0" presStyleCnt="0"/>
      <dgm:spPr/>
    </dgm:pt>
    <dgm:pt modelId="{7B19E705-2206-491F-8EAA-599A7128A741}" type="pres">
      <dgm:prSet presAssocID="{0CB55C9B-B664-46EB-9445-D4859960DB66}" presName="compNode" presStyleCnt="0"/>
      <dgm:spPr/>
    </dgm:pt>
    <dgm:pt modelId="{9BF552ED-4FA0-42AA-BB98-C4C7434B733A}" type="pres">
      <dgm:prSet presAssocID="{0CB55C9B-B664-46EB-9445-D4859960DB66}" presName="iconBgRect" presStyleLbl="bgShp" presStyleIdx="2" presStyleCnt="3"/>
      <dgm:spPr/>
    </dgm:pt>
    <dgm:pt modelId="{3069911C-CDF6-49F9-A4F5-420E55433A1A}" type="pres">
      <dgm:prSet presAssocID="{0CB55C9B-B664-46EB-9445-D4859960DB6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lp"/>
        </a:ext>
      </dgm:extLst>
    </dgm:pt>
    <dgm:pt modelId="{31D0F653-245A-4B12-93D0-BE6EB1715F66}" type="pres">
      <dgm:prSet presAssocID="{0CB55C9B-B664-46EB-9445-D4859960DB66}" presName="spaceRect" presStyleCnt="0"/>
      <dgm:spPr/>
    </dgm:pt>
    <dgm:pt modelId="{17DA3081-E7A7-4634-83B8-8ED51A52973A}" type="pres">
      <dgm:prSet presAssocID="{0CB55C9B-B664-46EB-9445-D4859960DB66}" presName="textRect" presStyleLbl="revTx" presStyleIdx="2" presStyleCnt="3">
        <dgm:presLayoutVars>
          <dgm:chMax val="1"/>
          <dgm:chPref val="1"/>
        </dgm:presLayoutVars>
      </dgm:prSet>
      <dgm:spPr/>
    </dgm:pt>
  </dgm:ptLst>
  <dgm:cxnLst>
    <dgm:cxn modelId="{6E97895C-55BC-453C-A139-0FC0D8A9DDE7}" srcId="{EFC4CC35-7C5C-4FAF-857B-9CA2E00201D4}" destId="{A28750E1-AC97-447A-8195-E9F784EA2894}" srcOrd="0" destOrd="0" parTransId="{56084BB7-AAE6-41AF-8004-F871BB2EFA9F}" sibTransId="{5653A5B3-C7F5-4B80-8605-CAC9A7628783}"/>
    <dgm:cxn modelId="{DE5C5861-E6FC-4FC2-9BBD-097B5B4D184F}" type="presOf" srcId="{5653A5B3-C7F5-4B80-8605-CAC9A7628783}" destId="{001F45D8-6749-4F58-ACE9-FD94E68084AC}" srcOrd="0" destOrd="0" presId="urn:microsoft.com/office/officeart/2018/2/layout/IconCircleList"/>
    <dgm:cxn modelId="{F0A25C84-3CF8-4C5E-8C18-6D80FA6F2E3F}" srcId="{EFC4CC35-7C5C-4FAF-857B-9CA2E00201D4}" destId="{0CB55C9B-B664-46EB-9445-D4859960DB66}" srcOrd="2" destOrd="0" parTransId="{9F915711-3F60-42CD-BDFD-100D46EF653C}" sibTransId="{3AA82CDA-AD8D-4133-B0E3-D6A3634DA81B}"/>
    <dgm:cxn modelId="{8FC5B48E-63FE-4673-B6F3-AB2ECD823D22}" type="presOf" srcId="{0CB55C9B-B664-46EB-9445-D4859960DB66}" destId="{17DA3081-E7A7-4634-83B8-8ED51A52973A}" srcOrd="0" destOrd="0" presId="urn:microsoft.com/office/officeart/2018/2/layout/IconCircleList"/>
    <dgm:cxn modelId="{47BA58AC-824C-402F-B31F-75A033827511}" srcId="{EFC4CC35-7C5C-4FAF-857B-9CA2E00201D4}" destId="{D39C8CCA-84AC-47C9-BF1F-BB8281BAA2FD}" srcOrd="1" destOrd="0" parTransId="{2A0C21D4-9D6D-4B9D-A3CD-80BC736B6FAB}" sibTransId="{E3E9924E-0EAE-41C0-8F35-FAD88119C289}"/>
    <dgm:cxn modelId="{C5B015CF-1687-412C-B2FF-265C551C5E7A}" type="presOf" srcId="{A28750E1-AC97-447A-8195-E9F784EA2894}" destId="{F1990328-8174-481C-85D1-3100D634C42E}" srcOrd="0" destOrd="0" presId="urn:microsoft.com/office/officeart/2018/2/layout/IconCircleList"/>
    <dgm:cxn modelId="{B8F63ED9-C908-4D7A-87F5-8FCBFAE5B890}" type="presOf" srcId="{D39C8CCA-84AC-47C9-BF1F-BB8281BAA2FD}" destId="{57633E05-EFC3-4668-8828-0E65D042338F}" srcOrd="0" destOrd="0" presId="urn:microsoft.com/office/officeart/2018/2/layout/IconCircleList"/>
    <dgm:cxn modelId="{4C252AEC-F919-46DA-B7E3-56AA866666EF}" type="presOf" srcId="{E3E9924E-0EAE-41C0-8F35-FAD88119C289}" destId="{75849CA8-68CF-42F7-8F35-CF5BF6E69591}" srcOrd="0" destOrd="0" presId="urn:microsoft.com/office/officeart/2018/2/layout/IconCircleList"/>
    <dgm:cxn modelId="{5B191CFD-1601-4DCD-B1AF-456B706F155D}" type="presOf" srcId="{EFC4CC35-7C5C-4FAF-857B-9CA2E00201D4}" destId="{E34BA929-08DC-4465-B542-14EB23C25F69}" srcOrd="0" destOrd="0" presId="urn:microsoft.com/office/officeart/2018/2/layout/IconCircleList"/>
    <dgm:cxn modelId="{F246E8CD-ADD8-4003-8E99-EC62AD622588}" type="presParOf" srcId="{E34BA929-08DC-4465-B542-14EB23C25F69}" destId="{745E30F3-3F18-4C4A-99E5-334B41AC104B}" srcOrd="0" destOrd="0" presId="urn:microsoft.com/office/officeart/2018/2/layout/IconCircleList"/>
    <dgm:cxn modelId="{D3C60337-A252-4C6B-9DF9-A737F8D25925}" type="presParOf" srcId="{745E30F3-3F18-4C4A-99E5-334B41AC104B}" destId="{A5D268EC-5E72-4924-AF68-D3339B37363D}" srcOrd="0" destOrd="0" presId="urn:microsoft.com/office/officeart/2018/2/layout/IconCircleList"/>
    <dgm:cxn modelId="{C7F86704-A7D4-4884-A7D7-4860FCFA4489}" type="presParOf" srcId="{A5D268EC-5E72-4924-AF68-D3339B37363D}" destId="{4234B1D2-B28C-4E63-81BC-6DEC9D25883F}" srcOrd="0" destOrd="0" presId="urn:microsoft.com/office/officeart/2018/2/layout/IconCircleList"/>
    <dgm:cxn modelId="{9482FC37-001C-447B-955F-F7E045B46719}" type="presParOf" srcId="{A5D268EC-5E72-4924-AF68-D3339B37363D}" destId="{D2E150FC-06EA-4909-9FA1-95E997437868}" srcOrd="1" destOrd="0" presId="urn:microsoft.com/office/officeart/2018/2/layout/IconCircleList"/>
    <dgm:cxn modelId="{4698ECAD-C366-43EF-814B-8BF5352233DD}" type="presParOf" srcId="{A5D268EC-5E72-4924-AF68-D3339B37363D}" destId="{74FBDF11-398D-486A-9801-3343F82FEA74}" srcOrd="2" destOrd="0" presId="urn:microsoft.com/office/officeart/2018/2/layout/IconCircleList"/>
    <dgm:cxn modelId="{828654F2-53CE-458A-8DEE-B87BA18E98DC}" type="presParOf" srcId="{A5D268EC-5E72-4924-AF68-D3339B37363D}" destId="{F1990328-8174-481C-85D1-3100D634C42E}" srcOrd="3" destOrd="0" presId="urn:microsoft.com/office/officeart/2018/2/layout/IconCircleList"/>
    <dgm:cxn modelId="{312BF4BA-EE97-4CD1-84FF-7DFAE4197C78}" type="presParOf" srcId="{745E30F3-3F18-4C4A-99E5-334B41AC104B}" destId="{001F45D8-6749-4F58-ACE9-FD94E68084AC}" srcOrd="1" destOrd="0" presId="urn:microsoft.com/office/officeart/2018/2/layout/IconCircleList"/>
    <dgm:cxn modelId="{DDEC3DBC-870C-4B70-8B1E-F3E0B13A4060}" type="presParOf" srcId="{745E30F3-3F18-4C4A-99E5-334B41AC104B}" destId="{24ADB7AE-9C21-4692-B666-8D7DE1C1C886}" srcOrd="2" destOrd="0" presId="urn:microsoft.com/office/officeart/2018/2/layout/IconCircleList"/>
    <dgm:cxn modelId="{ABD4EC38-F4B7-4B62-9950-BF8F62F54816}" type="presParOf" srcId="{24ADB7AE-9C21-4692-B666-8D7DE1C1C886}" destId="{E712E25F-7FA4-4E17-B7D1-8E2F0029B17F}" srcOrd="0" destOrd="0" presId="urn:microsoft.com/office/officeart/2018/2/layout/IconCircleList"/>
    <dgm:cxn modelId="{CA317F14-B29B-4A7B-B77B-26BA54694E5E}" type="presParOf" srcId="{24ADB7AE-9C21-4692-B666-8D7DE1C1C886}" destId="{DAAE29D0-EF5A-4160-868E-92062BCF9302}" srcOrd="1" destOrd="0" presId="urn:microsoft.com/office/officeart/2018/2/layout/IconCircleList"/>
    <dgm:cxn modelId="{3360FD9F-2155-4B0C-8672-BD32E1F0C352}" type="presParOf" srcId="{24ADB7AE-9C21-4692-B666-8D7DE1C1C886}" destId="{99DE549C-7EED-499E-B545-F29A1D0A3802}" srcOrd="2" destOrd="0" presId="urn:microsoft.com/office/officeart/2018/2/layout/IconCircleList"/>
    <dgm:cxn modelId="{2DA96080-8C96-4C4C-9859-DB02C569F51E}" type="presParOf" srcId="{24ADB7AE-9C21-4692-B666-8D7DE1C1C886}" destId="{57633E05-EFC3-4668-8828-0E65D042338F}" srcOrd="3" destOrd="0" presId="urn:microsoft.com/office/officeart/2018/2/layout/IconCircleList"/>
    <dgm:cxn modelId="{B465897E-16B8-44C4-A68E-A0A6C88CB793}" type="presParOf" srcId="{745E30F3-3F18-4C4A-99E5-334B41AC104B}" destId="{75849CA8-68CF-42F7-8F35-CF5BF6E69591}" srcOrd="3" destOrd="0" presId="urn:microsoft.com/office/officeart/2018/2/layout/IconCircleList"/>
    <dgm:cxn modelId="{347A964F-DEA3-4DDC-8C7C-030D6D926ADB}" type="presParOf" srcId="{745E30F3-3F18-4C4A-99E5-334B41AC104B}" destId="{7B19E705-2206-491F-8EAA-599A7128A741}" srcOrd="4" destOrd="0" presId="urn:microsoft.com/office/officeart/2018/2/layout/IconCircleList"/>
    <dgm:cxn modelId="{5293E188-D81D-447E-9916-65CB92081EBD}" type="presParOf" srcId="{7B19E705-2206-491F-8EAA-599A7128A741}" destId="{9BF552ED-4FA0-42AA-BB98-C4C7434B733A}" srcOrd="0" destOrd="0" presId="urn:microsoft.com/office/officeart/2018/2/layout/IconCircleList"/>
    <dgm:cxn modelId="{D1C31C73-5165-4016-B2C6-017412E50B1B}" type="presParOf" srcId="{7B19E705-2206-491F-8EAA-599A7128A741}" destId="{3069911C-CDF6-49F9-A4F5-420E55433A1A}" srcOrd="1" destOrd="0" presId="urn:microsoft.com/office/officeart/2018/2/layout/IconCircleList"/>
    <dgm:cxn modelId="{D6E34527-415D-48CF-AF11-BD509C1AF49D}" type="presParOf" srcId="{7B19E705-2206-491F-8EAA-599A7128A741}" destId="{31D0F653-245A-4B12-93D0-BE6EB1715F66}" srcOrd="2" destOrd="0" presId="urn:microsoft.com/office/officeart/2018/2/layout/IconCircleList"/>
    <dgm:cxn modelId="{A843A313-59B4-4BD0-8FFA-22C1DF6FCBCF}" type="presParOf" srcId="{7B19E705-2206-491F-8EAA-599A7128A741}" destId="{17DA3081-E7A7-4634-83B8-8ED51A52973A}"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C36E1B-F1C7-4C3A-B8E8-03758C5502ED}"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41D1BFA7-17F1-4FCB-A0A5-7A426CCA6A5A}">
      <dgm:prSet/>
      <dgm:spPr/>
      <dgm:t>
        <a:bodyPr/>
        <a:lstStyle/>
        <a:p>
          <a:r>
            <a:rPr lang="en-US"/>
            <a:t>NOT LOBBYING</a:t>
          </a:r>
        </a:p>
      </dgm:t>
    </dgm:pt>
    <dgm:pt modelId="{639D0AB0-5AED-4A72-A9E8-6326AAFB5866}" type="parTrans" cxnId="{2E69E8A1-5F6F-40EC-85DF-B83B2F3FEF7D}">
      <dgm:prSet/>
      <dgm:spPr/>
      <dgm:t>
        <a:bodyPr/>
        <a:lstStyle/>
        <a:p>
          <a:endParaRPr lang="en-US"/>
        </a:p>
      </dgm:t>
    </dgm:pt>
    <dgm:pt modelId="{00DD4BE2-5319-4FB2-A167-0AA7F6F893FF}" type="sibTrans" cxnId="{2E69E8A1-5F6F-40EC-85DF-B83B2F3FEF7D}">
      <dgm:prSet/>
      <dgm:spPr/>
      <dgm:t>
        <a:bodyPr/>
        <a:lstStyle/>
        <a:p>
          <a:endParaRPr lang="en-US"/>
        </a:p>
      </dgm:t>
    </dgm:pt>
    <dgm:pt modelId="{45F65EAB-B055-46C1-B61D-4411FFCD944E}">
      <dgm:prSet/>
      <dgm:spPr/>
      <dgm:t>
        <a:bodyPr/>
        <a:lstStyle/>
        <a:p>
          <a:r>
            <a:rPr lang="en-US"/>
            <a:t>A rule-making entity, not policy-making</a:t>
          </a:r>
        </a:p>
      </dgm:t>
    </dgm:pt>
    <dgm:pt modelId="{AC06880F-4790-4CD6-941A-254523C9B0BA}" type="parTrans" cxnId="{03EDFA32-E7E1-4810-8673-A6D63890CA69}">
      <dgm:prSet/>
      <dgm:spPr/>
      <dgm:t>
        <a:bodyPr/>
        <a:lstStyle/>
        <a:p>
          <a:endParaRPr lang="en-US"/>
        </a:p>
      </dgm:t>
    </dgm:pt>
    <dgm:pt modelId="{27084EFF-2F91-463D-B3D9-46D43F88C272}" type="sibTrans" cxnId="{03EDFA32-E7E1-4810-8673-A6D63890CA69}">
      <dgm:prSet/>
      <dgm:spPr/>
      <dgm:t>
        <a:bodyPr/>
        <a:lstStyle/>
        <a:p>
          <a:endParaRPr lang="en-US"/>
        </a:p>
      </dgm:t>
    </dgm:pt>
    <dgm:pt modelId="{2FAC8C3E-7B28-400C-85CA-FB5D457121B8}" type="pres">
      <dgm:prSet presAssocID="{9FC36E1B-F1C7-4C3A-B8E8-03758C5502ED}" presName="hierChild1" presStyleCnt="0">
        <dgm:presLayoutVars>
          <dgm:chPref val="1"/>
          <dgm:dir/>
          <dgm:animOne val="branch"/>
          <dgm:animLvl val="lvl"/>
          <dgm:resizeHandles/>
        </dgm:presLayoutVars>
      </dgm:prSet>
      <dgm:spPr/>
    </dgm:pt>
    <dgm:pt modelId="{35A92F4A-9272-46AD-8B15-CDC43187B8B2}" type="pres">
      <dgm:prSet presAssocID="{41D1BFA7-17F1-4FCB-A0A5-7A426CCA6A5A}" presName="hierRoot1" presStyleCnt="0"/>
      <dgm:spPr/>
    </dgm:pt>
    <dgm:pt modelId="{FD2D4B39-220F-4CE5-A620-CD235A59C681}" type="pres">
      <dgm:prSet presAssocID="{41D1BFA7-17F1-4FCB-A0A5-7A426CCA6A5A}" presName="composite" presStyleCnt="0"/>
      <dgm:spPr/>
    </dgm:pt>
    <dgm:pt modelId="{89B07991-C24A-478F-B084-16882724E53F}" type="pres">
      <dgm:prSet presAssocID="{41D1BFA7-17F1-4FCB-A0A5-7A426CCA6A5A}" presName="background" presStyleLbl="node0" presStyleIdx="0" presStyleCnt="2"/>
      <dgm:spPr/>
    </dgm:pt>
    <dgm:pt modelId="{F8DFD872-F2C8-48FA-B7EC-FAA92FB94B9D}" type="pres">
      <dgm:prSet presAssocID="{41D1BFA7-17F1-4FCB-A0A5-7A426CCA6A5A}" presName="text" presStyleLbl="fgAcc0" presStyleIdx="0" presStyleCnt="2">
        <dgm:presLayoutVars>
          <dgm:chPref val="3"/>
        </dgm:presLayoutVars>
      </dgm:prSet>
      <dgm:spPr/>
    </dgm:pt>
    <dgm:pt modelId="{55F9B173-4071-40AF-A5F3-CDCA0E6C291F}" type="pres">
      <dgm:prSet presAssocID="{41D1BFA7-17F1-4FCB-A0A5-7A426CCA6A5A}" presName="hierChild2" presStyleCnt="0"/>
      <dgm:spPr/>
    </dgm:pt>
    <dgm:pt modelId="{B8C8C19F-C91D-4E7F-9690-BEF133D67C62}" type="pres">
      <dgm:prSet presAssocID="{45F65EAB-B055-46C1-B61D-4411FFCD944E}" presName="hierRoot1" presStyleCnt="0"/>
      <dgm:spPr/>
    </dgm:pt>
    <dgm:pt modelId="{D0AF7DEE-220E-4198-A130-DC23F0884381}" type="pres">
      <dgm:prSet presAssocID="{45F65EAB-B055-46C1-B61D-4411FFCD944E}" presName="composite" presStyleCnt="0"/>
      <dgm:spPr/>
    </dgm:pt>
    <dgm:pt modelId="{5272C592-B9F1-4301-AD83-AAFD1377008B}" type="pres">
      <dgm:prSet presAssocID="{45F65EAB-B055-46C1-B61D-4411FFCD944E}" presName="background" presStyleLbl="node0" presStyleIdx="1" presStyleCnt="2"/>
      <dgm:spPr/>
    </dgm:pt>
    <dgm:pt modelId="{050188F3-B8B0-4C14-8BEE-995BBDCECD6E}" type="pres">
      <dgm:prSet presAssocID="{45F65EAB-B055-46C1-B61D-4411FFCD944E}" presName="text" presStyleLbl="fgAcc0" presStyleIdx="1" presStyleCnt="2">
        <dgm:presLayoutVars>
          <dgm:chPref val="3"/>
        </dgm:presLayoutVars>
      </dgm:prSet>
      <dgm:spPr/>
    </dgm:pt>
    <dgm:pt modelId="{A8FE6867-157B-4315-99E8-0C0EC4C5809C}" type="pres">
      <dgm:prSet presAssocID="{45F65EAB-B055-46C1-B61D-4411FFCD944E}" presName="hierChild2" presStyleCnt="0"/>
      <dgm:spPr/>
    </dgm:pt>
  </dgm:ptLst>
  <dgm:cxnLst>
    <dgm:cxn modelId="{F54FCB0A-2B2A-44C4-8AAF-FD2028F3D845}" type="presOf" srcId="{9FC36E1B-F1C7-4C3A-B8E8-03758C5502ED}" destId="{2FAC8C3E-7B28-400C-85CA-FB5D457121B8}" srcOrd="0" destOrd="0" presId="urn:microsoft.com/office/officeart/2005/8/layout/hierarchy1"/>
    <dgm:cxn modelId="{03EDFA32-E7E1-4810-8673-A6D63890CA69}" srcId="{9FC36E1B-F1C7-4C3A-B8E8-03758C5502ED}" destId="{45F65EAB-B055-46C1-B61D-4411FFCD944E}" srcOrd="1" destOrd="0" parTransId="{AC06880F-4790-4CD6-941A-254523C9B0BA}" sibTransId="{27084EFF-2F91-463D-B3D9-46D43F88C272}"/>
    <dgm:cxn modelId="{05859143-3133-41BB-8433-49850F4BB414}" type="presOf" srcId="{45F65EAB-B055-46C1-B61D-4411FFCD944E}" destId="{050188F3-B8B0-4C14-8BEE-995BBDCECD6E}" srcOrd="0" destOrd="0" presId="urn:microsoft.com/office/officeart/2005/8/layout/hierarchy1"/>
    <dgm:cxn modelId="{2E69E8A1-5F6F-40EC-85DF-B83B2F3FEF7D}" srcId="{9FC36E1B-F1C7-4C3A-B8E8-03758C5502ED}" destId="{41D1BFA7-17F1-4FCB-A0A5-7A426CCA6A5A}" srcOrd="0" destOrd="0" parTransId="{639D0AB0-5AED-4A72-A9E8-6326AAFB5866}" sibTransId="{00DD4BE2-5319-4FB2-A167-0AA7F6F893FF}"/>
    <dgm:cxn modelId="{04A587DC-F217-4E3D-B084-5A01B3E25C3C}" type="presOf" srcId="{41D1BFA7-17F1-4FCB-A0A5-7A426CCA6A5A}" destId="{F8DFD872-F2C8-48FA-B7EC-FAA92FB94B9D}" srcOrd="0" destOrd="0" presId="urn:microsoft.com/office/officeart/2005/8/layout/hierarchy1"/>
    <dgm:cxn modelId="{7CFABCC4-9C1E-4B1B-81EC-3E1B9A20AEF5}" type="presParOf" srcId="{2FAC8C3E-7B28-400C-85CA-FB5D457121B8}" destId="{35A92F4A-9272-46AD-8B15-CDC43187B8B2}" srcOrd="0" destOrd="0" presId="urn:microsoft.com/office/officeart/2005/8/layout/hierarchy1"/>
    <dgm:cxn modelId="{9D25746A-924E-41D5-A678-B616943ADE00}" type="presParOf" srcId="{35A92F4A-9272-46AD-8B15-CDC43187B8B2}" destId="{FD2D4B39-220F-4CE5-A620-CD235A59C681}" srcOrd="0" destOrd="0" presId="urn:microsoft.com/office/officeart/2005/8/layout/hierarchy1"/>
    <dgm:cxn modelId="{0387C6C6-D2F4-44A2-A78B-54CED300F551}" type="presParOf" srcId="{FD2D4B39-220F-4CE5-A620-CD235A59C681}" destId="{89B07991-C24A-478F-B084-16882724E53F}" srcOrd="0" destOrd="0" presId="urn:microsoft.com/office/officeart/2005/8/layout/hierarchy1"/>
    <dgm:cxn modelId="{BD722EAE-94C0-4ECA-B3DE-4C05B9D79184}" type="presParOf" srcId="{FD2D4B39-220F-4CE5-A620-CD235A59C681}" destId="{F8DFD872-F2C8-48FA-B7EC-FAA92FB94B9D}" srcOrd="1" destOrd="0" presId="urn:microsoft.com/office/officeart/2005/8/layout/hierarchy1"/>
    <dgm:cxn modelId="{AF7E131D-A660-44A3-A281-A444C1C62580}" type="presParOf" srcId="{35A92F4A-9272-46AD-8B15-CDC43187B8B2}" destId="{55F9B173-4071-40AF-A5F3-CDCA0E6C291F}" srcOrd="1" destOrd="0" presId="urn:microsoft.com/office/officeart/2005/8/layout/hierarchy1"/>
    <dgm:cxn modelId="{804FC247-82D9-4F42-A690-69DE8E81B333}" type="presParOf" srcId="{2FAC8C3E-7B28-400C-85CA-FB5D457121B8}" destId="{B8C8C19F-C91D-4E7F-9690-BEF133D67C62}" srcOrd="1" destOrd="0" presId="urn:microsoft.com/office/officeart/2005/8/layout/hierarchy1"/>
    <dgm:cxn modelId="{FE039B02-B946-44E7-A65B-73C63AD14FD8}" type="presParOf" srcId="{B8C8C19F-C91D-4E7F-9690-BEF133D67C62}" destId="{D0AF7DEE-220E-4198-A130-DC23F0884381}" srcOrd="0" destOrd="0" presId="urn:microsoft.com/office/officeart/2005/8/layout/hierarchy1"/>
    <dgm:cxn modelId="{3FE2A967-208F-4214-8ED6-D0857839E021}" type="presParOf" srcId="{D0AF7DEE-220E-4198-A130-DC23F0884381}" destId="{5272C592-B9F1-4301-AD83-AAFD1377008B}" srcOrd="0" destOrd="0" presId="urn:microsoft.com/office/officeart/2005/8/layout/hierarchy1"/>
    <dgm:cxn modelId="{71AD8031-72FF-4ED0-85F4-EB55E3195C81}" type="presParOf" srcId="{D0AF7DEE-220E-4198-A130-DC23F0884381}" destId="{050188F3-B8B0-4C14-8BEE-995BBDCECD6E}" srcOrd="1" destOrd="0" presId="urn:microsoft.com/office/officeart/2005/8/layout/hierarchy1"/>
    <dgm:cxn modelId="{708B5019-2316-48DB-B9C0-CC939E9157FE}" type="presParOf" srcId="{B8C8C19F-C91D-4E7F-9690-BEF133D67C62}" destId="{A8FE6867-157B-4315-99E8-0C0EC4C5809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F835F05-22C9-48EF-B9D6-4F53461BCB5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BF67F70-1A96-4C86-A472-8C5B87FE44AD}">
      <dgm:prSet/>
      <dgm:spPr/>
      <dgm:t>
        <a:bodyPr/>
        <a:lstStyle/>
        <a:p>
          <a:r>
            <a:rPr lang="en-US"/>
            <a:t>LOBBYING or EDUCATION?</a:t>
          </a:r>
        </a:p>
      </dgm:t>
    </dgm:pt>
    <dgm:pt modelId="{90338EB6-1383-4D3A-B2BE-A0031118D309}" type="parTrans" cxnId="{36443B31-5DF0-48E8-9D1C-99AB6CCBB2DF}">
      <dgm:prSet/>
      <dgm:spPr/>
      <dgm:t>
        <a:bodyPr/>
        <a:lstStyle/>
        <a:p>
          <a:endParaRPr lang="en-US"/>
        </a:p>
      </dgm:t>
    </dgm:pt>
    <dgm:pt modelId="{97241128-3FCB-44AE-AE4A-6B6FBFAD5873}" type="sibTrans" cxnId="{36443B31-5DF0-48E8-9D1C-99AB6CCBB2DF}">
      <dgm:prSet/>
      <dgm:spPr/>
      <dgm:t>
        <a:bodyPr/>
        <a:lstStyle/>
        <a:p>
          <a:endParaRPr lang="en-US"/>
        </a:p>
      </dgm:t>
    </dgm:pt>
    <dgm:pt modelId="{4A3F5175-8006-403F-A2EB-7DBE4B9F2061}">
      <dgm:prSet/>
      <dgm:spPr/>
      <dgm:t>
        <a:bodyPr/>
        <a:lstStyle/>
        <a:p>
          <a:r>
            <a:rPr lang="en-US"/>
            <a:t>Substantial part test – Budget that year was $100,000</a:t>
          </a:r>
        </a:p>
      </dgm:t>
    </dgm:pt>
    <dgm:pt modelId="{C4908C28-B4DA-4075-AD32-8F2B62096FFA}" type="parTrans" cxnId="{3CBF22BF-F102-4FD8-BD18-4300806020A5}">
      <dgm:prSet/>
      <dgm:spPr/>
      <dgm:t>
        <a:bodyPr/>
        <a:lstStyle/>
        <a:p>
          <a:endParaRPr lang="en-US"/>
        </a:p>
      </dgm:t>
    </dgm:pt>
    <dgm:pt modelId="{D421FD7E-9183-4C3C-904D-D36BEF59109A}" type="sibTrans" cxnId="{3CBF22BF-F102-4FD8-BD18-4300806020A5}">
      <dgm:prSet/>
      <dgm:spPr/>
      <dgm:t>
        <a:bodyPr/>
        <a:lstStyle/>
        <a:p>
          <a:endParaRPr lang="en-US"/>
        </a:p>
      </dgm:t>
    </dgm:pt>
    <dgm:pt modelId="{265FCB0D-23F0-4491-92B7-0FC9DA4D30BE}">
      <dgm:prSet/>
      <dgm:spPr/>
      <dgm:t>
        <a:bodyPr/>
        <a:lstStyle/>
        <a:p>
          <a:r>
            <a:rPr lang="en-US"/>
            <a:t>$50 for postcards, 2 hours of President’s time</a:t>
          </a:r>
        </a:p>
      </dgm:t>
    </dgm:pt>
    <dgm:pt modelId="{75EFB74E-02BE-4E97-BFC7-F3A90F7C0F45}" type="parTrans" cxnId="{6C25234C-6E95-4084-9C97-5ADB8D814D6A}">
      <dgm:prSet/>
      <dgm:spPr/>
      <dgm:t>
        <a:bodyPr/>
        <a:lstStyle/>
        <a:p>
          <a:endParaRPr lang="en-US"/>
        </a:p>
      </dgm:t>
    </dgm:pt>
    <dgm:pt modelId="{1D97A63C-DEA4-4630-AFB5-DCC64489AA12}" type="sibTrans" cxnId="{6C25234C-6E95-4084-9C97-5ADB8D814D6A}">
      <dgm:prSet/>
      <dgm:spPr/>
      <dgm:t>
        <a:bodyPr/>
        <a:lstStyle/>
        <a:p>
          <a:endParaRPr lang="en-US"/>
        </a:p>
      </dgm:t>
    </dgm:pt>
    <dgm:pt modelId="{A6A15BD5-2A43-4BD9-9855-378FEDCFAD49}">
      <dgm:prSet/>
      <dgm:spPr/>
      <dgm:t>
        <a:bodyPr/>
        <a:lstStyle/>
        <a:p>
          <a:r>
            <a:rPr lang="en-US"/>
            <a:t>IF Expenditures Test – 25% Grassroots Limitation Applies</a:t>
          </a:r>
        </a:p>
      </dgm:t>
    </dgm:pt>
    <dgm:pt modelId="{43C462B6-EB26-4452-9ED6-2877F0C505EA}" type="parTrans" cxnId="{F1A5D4DC-763A-42DE-8D3B-4AE5E3D2D461}">
      <dgm:prSet/>
      <dgm:spPr/>
      <dgm:t>
        <a:bodyPr/>
        <a:lstStyle/>
        <a:p>
          <a:endParaRPr lang="en-US"/>
        </a:p>
      </dgm:t>
    </dgm:pt>
    <dgm:pt modelId="{C23DA2EB-F989-4F22-BE8D-78373082CEE8}" type="sibTrans" cxnId="{F1A5D4DC-763A-42DE-8D3B-4AE5E3D2D461}">
      <dgm:prSet/>
      <dgm:spPr/>
      <dgm:t>
        <a:bodyPr/>
        <a:lstStyle/>
        <a:p>
          <a:endParaRPr lang="en-US"/>
        </a:p>
      </dgm:t>
    </dgm:pt>
    <dgm:pt modelId="{2E17B3A2-F4F8-40CC-B199-D8EA3DD4A4A8}">
      <dgm:prSet/>
      <dgm:spPr/>
      <dgm:t>
        <a:bodyPr/>
        <a:lstStyle/>
        <a:p>
          <a:r>
            <a:rPr lang="en-US"/>
            <a:t>We got a legal opinion in advance</a:t>
          </a:r>
        </a:p>
      </dgm:t>
    </dgm:pt>
    <dgm:pt modelId="{5DE901C8-298D-44DE-9397-0FEAE07DC8F8}" type="parTrans" cxnId="{B6CCC276-EDAE-4790-AFB3-70B9B03A1C91}">
      <dgm:prSet/>
      <dgm:spPr/>
      <dgm:t>
        <a:bodyPr/>
        <a:lstStyle/>
        <a:p>
          <a:endParaRPr lang="en-US"/>
        </a:p>
      </dgm:t>
    </dgm:pt>
    <dgm:pt modelId="{2A247C70-0B4C-41E8-A36B-5BF96F5DC275}" type="sibTrans" cxnId="{B6CCC276-EDAE-4790-AFB3-70B9B03A1C91}">
      <dgm:prSet/>
      <dgm:spPr/>
      <dgm:t>
        <a:bodyPr/>
        <a:lstStyle/>
        <a:p>
          <a:endParaRPr lang="en-US"/>
        </a:p>
      </dgm:t>
    </dgm:pt>
    <dgm:pt modelId="{90D2F096-D59B-4C39-9DE0-164A3AE8669A}" type="pres">
      <dgm:prSet presAssocID="{9F835F05-22C9-48EF-B9D6-4F53461BCB57}" presName="root" presStyleCnt="0">
        <dgm:presLayoutVars>
          <dgm:dir/>
          <dgm:resizeHandles val="exact"/>
        </dgm:presLayoutVars>
      </dgm:prSet>
      <dgm:spPr/>
    </dgm:pt>
    <dgm:pt modelId="{69FCFCC0-380D-4DDE-890C-C074CD87826C}" type="pres">
      <dgm:prSet presAssocID="{9BF67F70-1A96-4C86-A472-8C5B87FE44AD}" presName="compNode" presStyleCnt="0"/>
      <dgm:spPr/>
    </dgm:pt>
    <dgm:pt modelId="{C53F73BA-BEEB-4537-9E74-DC5E8887E2BD}" type="pres">
      <dgm:prSet presAssocID="{9BF67F70-1A96-4C86-A472-8C5B87FE44AD}" presName="bgRect" presStyleLbl="bgShp" presStyleIdx="0" presStyleCnt="5"/>
      <dgm:spPr/>
    </dgm:pt>
    <dgm:pt modelId="{693F830C-16C3-427D-9B16-9B1CF6D52DA9}" type="pres">
      <dgm:prSet presAssocID="{9BF67F70-1A96-4C86-A472-8C5B87FE44A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hoolhouse"/>
        </a:ext>
      </dgm:extLst>
    </dgm:pt>
    <dgm:pt modelId="{677A1D2D-E0C7-4DFD-999C-5E81AD342F39}" type="pres">
      <dgm:prSet presAssocID="{9BF67F70-1A96-4C86-A472-8C5B87FE44AD}" presName="spaceRect" presStyleCnt="0"/>
      <dgm:spPr/>
    </dgm:pt>
    <dgm:pt modelId="{5971005D-87B7-42E0-B127-014C024B083B}" type="pres">
      <dgm:prSet presAssocID="{9BF67F70-1A96-4C86-A472-8C5B87FE44AD}" presName="parTx" presStyleLbl="revTx" presStyleIdx="0" presStyleCnt="5">
        <dgm:presLayoutVars>
          <dgm:chMax val="0"/>
          <dgm:chPref val="0"/>
        </dgm:presLayoutVars>
      </dgm:prSet>
      <dgm:spPr/>
    </dgm:pt>
    <dgm:pt modelId="{534BF32E-9DDA-439F-9F12-48D1AF5CAA0A}" type="pres">
      <dgm:prSet presAssocID="{97241128-3FCB-44AE-AE4A-6B6FBFAD5873}" presName="sibTrans" presStyleCnt="0"/>
      <dgm:spPr/>
    </dgm:pt>
    <dgm:pt modelId="{F136957C-EC93-48AB-A96B-3D1518FF89C2}" type="pres">
      <dgm:prSet presAssocID="{4A3F5175-8006-403F-A2EB-7DBE4B9F2061}" presName="compNode" presStyleCnt="0"/>
      <dgm:spPr/>
    </dgm:pt>
    <dgm:pt modelId="{8FA82417-837C-4DE6-8391-16C81676AA4F}" type="pres">
      <dgm:prSet presAssocID="{4A3F5175-8006-403F-A2EB-7DBE4B9F2061}" presName="bgRect" presStyleLbl="bgShp" presStyleIdx="1" presStyleCnt="5"/>
      <dgm:spPr/>
    </dgm:pt>
    <dgm:pt modelId="{4D65B670-FC42-4801-99AC-B1C70F81DE25}" type="pres">
      <dgm:prSet presAssocID="{4A3F5175-8006-403F-A2EB-7DBE4B9F206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E80FB0F5-D0D6-4EF0-864A-D95361CDCAA0}" type="pres">
      <dgm:prSet presAssocID="{4A3F5175-8006-403F-A2EB-7DBE4B9F2061}" presName="spaceRect" presStyleCnt="0"/>
      <dgm:spPr/>
    </dgm:pt>
    <dgm:pt modelId="{FFF1A3C8-409B-48C9-BF19-7D48C1EBD3FC}" type="pres">
      <dgm:prSet presAssocID="{4A3F5175-8006-403F-A2EB-7DBE4B9F2061}" presName="parTx" presStyleLbl="revTx" presStyleIdx="1" presStyleCnt="5">
        <dgm:presLayoutVars>
          <dgm:chMax val="0"/>
          <dgm:chPref val="0"/>
        </dgm:presLayoutVars>
      </dgm:prSet>
      <dgm:spPr/>
    </dgm:pt>
    <dgm:pt modelId="{F3BDD89A-1F97-4BFA-AF03-C3C57BA924F5}" type="pres">
      <dgm:prSet presAssocID="{D421FD7E-9183-4C3C-904D-D36BEF59109A}" presName="sibTrans" presStyleCnt="0"/>
      <dgm:spPr/>
    </dgm:pt>
    <dgm:pt modelId="{31B801EA-CA04-4216-95A6-D31152823D3B}" type="pres">
      <dgm:prSet presAssocID="{265FCB0D-23F0-4491-92B7-0FC9DA4D30BE}" presName="compNode" presStyleCnt="0"/>
      <dgm:spPr/>
    </dgm:pt>
    <dgm:pt modelId="{F5CBC9F8-9B66-4AD9-A118-2A70BF1BBCF7}" type="pres">
      <dgm:prSet presAssocID="{265FCB0D-23F0-4491-92B7-0FC9DA4D30BE}" presName="bgRect" presStyleLbl="bgShp" presStyleIdx="2" presStyleCnt="5"/>
      <dgm:spPr/>
    </dgm:pt>
    <dgm:pt modelId="{927E81AD-4458-498A-A3F6-32A761C041E7}" type="pres">
      <dgm:prSet presAssocID="{265FCB0D-23F0-4491-92B7-0FC9DA4D30B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nvelope"/>
        </a:ext>
      </dgm:extLst>
    </dgm:pt>
    <dgm:pt modelId="{E44012AE-3FD1-431B-9AB7-D8CE7C19C2EB}" type="pres">
      <dgm:prSet presAssocID="{265FCB0D-23F0-4491-92B7-0FC9DA4D30BE}" presName="spaceRect" presStyleCnt="0"/>
      <dgm:spPr/>
    </dgm:pt>
    <dgm:pt modelId="{2992A660-3A47-49D0-9F6C-06C321D09193}" type="pres">
      <dgm:prSet presAssocID="{265FCB0D-23F0-4491-92B7-0FC9DA4D30BE}" presName="parTx" presStyleLbl="revTx" presStyleIdx="2" presStyleCnt="5">
        <dgm:presLayoutVars>
          <dgm:chMax val="0"/>
          <dgm:chPref val="0"/>
        </dgm:presLayoutVars>
      </dgm:prSet>
      <dgm:spPr/>
    </dgm:pt>
    <dgm:pt modelId="{43C0641A-7A78-431B-A2AF-6B8693255358}" type="pres">
      <dgm:prSet presAssocID="{1D97A63C-DEA4-4630-AFB5-DCC64489AA12}" presName="sibTrans" presStyleCnt="0"/>
      <dgm:spPr/>
    </dgm:pt>
    <dgm:pt modelId="{BD62E4EB-52B6-48BB-84C0-B0825218AB32}" type="pres">
      <dgm:prSet presAssocID="{A6A15BD5-2A43-4BD9-9855-378FEDCFAD49}" presName="compNode" presStyleCnt="0"/>
      <dgm:spPr/>
    </dgm:pt>
    <dgm:pt modelId="{C775D4BF-FACD-4A00-92D2-EE1A489484E8}" type="pres">
      <dgm:prSet presAssocID="{A6A15BD5-2A43-4BD9-9855-378FEDCFAD49}" presName="bgRect" presStyleLbl="bgShp" presStyleIdx="3" presStyleCnt="5"/>
      <dgm:spPr/>
    </dgm:pt>
    <dgm:pt modelId="{C7F911D0-1F63-42E9-8436-02F2911AEC20}" type="pres">
      <dgm:prSet presAssocID="{A6A15BD5-2A43-4BD9-9855-378FEDCFAD4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A35B3132-7313-4E9F-83B1-AB3904573B65}" type="pres">
      <dgm:prSet presAssocID="{A6A15BD5-2A43-4BD9-9855-378FEDCFAD49}" presName="spaceRect" presStyleCnt="0"/>
      <dgm:spPr/>
    </dgm:pt>
    <dgm:pt modelId="{D3EF2469-9ADF-4F3F-BFB2-5085339EAB42}" type="pres">
      <dgm:prSet presAssocID="{A6A15BD5-2A43-4BD9-9855-378FEDCFAD49}" presName="parTx" presStyleLbl="revTx" presStyleIdx="3" presStyleCnt="5">
        <dgm:presLayoutVars>
          <dgm:chMax val="0"/>
          <dgm:chPref val="0"/>
        </dgm:presLayoutVars>
      </dgm:prSet>
      <dgm:spPr/>
    </dgm:pt>
    <dgm:pt modelId="{4A9DFC4A-752F-4FFE-A544-2E9D9E528130}" type="pres">
      <dgm:prSet presAssocID="{C23DA2EB-F989-4F22-BE8D-78373082CEE8}" presName="sibTrans" presStyleCnt="0"/>
      <dgm:spPr/>
    </dgm:pt>
    <dgm:pt modelId="{6EE1108B-E470-47D8-B001-4CD6CA0792AD}" type="pres">
      <dgm:prSet presAssocID="{2E17B3A2-F4F8-40CC-B199-D8EA3DD4A4A8}" presName="compNode" presStyleCnt="0"/>
      <dgm:spPr/>
    </dgm:pt>
    <dgm:pt modelId="{E6BC2995-A382-4DE3-8F09-D59D1F2558AE}" type="pres">
      <dgm:prSet presAssocID="{2E17B3A2-F4F8-40CC-B199-D8EA3DD4A4A8}" presName="bgRect" presStyleLbl="bgShp" presStyleIdx="4" presStyleCnt="5"/>
      <dgm:spPr/>
    </dgm:pt>
    <dgm:pt modelId="{71CB857F-303A-4ACB-BD25-2BF9FD1CFD90}" type="pres">
      <dgm:prSet presAssocID="{2E17B3A2-F4F8-40CC-B199-D8EA3DD4A4A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avel"/>
        </a:ext>
      </dgm:extLst>
    </dgm:pt>
    <dgm:pt modelId="{3EAF8EB6-095D-4816-8118-940E14CC8666}" type="pres">
      <dgm:prSet presAssocID="{2E17B3A2-F4F8-40CC-B199-D8EA3DD4A4A8}" presName="spaceRect" presStyleCnt="0"/>
      <dgm:spPr/>
    </dgm:pt>
    <dgm:pt modelId="{4DBC2A23-E4E4-4776-8C42-73D8F3D656F1}" type="pres">
      <dgm:prSet presAssocID="{2E17B3A2-F4F8-40CC-B199-D8EA3DD4A4A8}" presName="parTx" presStyleLbl="revTx" presStyleIdx="4" presStyleCnt="5">
        <dgm:presLayoutVars>
          <dgm:chMax val="0"/>
          <dgm:chPref val="0"/>
        </dgm:presLayoutVars>
      </dgm:prSet>
      <dgm:spPr/>
    </dgm:pt>
  </dgm:ptLst>
  <dgm:cxnLst>
    <dgm:cxn modelId="{6EB63916-B722-4811-A133-7BA3DCF09C33}" type="presOf" srcId="{4A3F5175-8006-403F-A2EB-7DBE4B9F2061}" destId="{FFF1A3C8-409B-48C9-BF19-7D48C1EBD3FC}" srcOrd="0" destOrd="0" presId="urn:microsoft.com/office/officeart/2018/2/layout/IconVerticalSolidList"/>
    <dgm:cxn modelId="{9160B821-D715-427F-AFD4-C5670BD2E44F}" type="presOf" srcId="{2E17B3A2-F4F8-40CC-B199-D8EA3DD4A4A8}" destId="{4DBC2A23-E4E4-4776-8C42-73D8F3D656F1}" srcOrd="0" destOrd="0" presId="urn:microsoft.com/office/officeart/2018/2/layout/IconVerticalSolidList"/>
    <dgm:cxn modelId="{36443B31-5DF0-48E8-9D1C-99AB6CCBB2DF}" srcId="{9F835F05-22C9-48EF-B9D6-4F53461BCB57}" destId="{9BF67F70-1A96-4C86-A472-8C5B87FE44AD}" srcOrd="0" destOrd="0" parTransId="{90338EB6-1383-4D3A-B2BE-A0031118D309}" sibTransId="{97241128-3FCB-44AE-AE4A-6B6FBFAD5873}"/>
    <dgm:cxn modelId="{CD922A5F-CD9D-4E87-A4E4-1ED8F96A1F64}" type="presOf" srcId="{9BF67F70-1A96-4C86-A472-8C5B87FE44AD}" destId="{5971005D-87B7-42E0-B127-014C024B083B}" srcOrd="0" destOrd="0" presId="urn:microsoft.com/office/officeart/2018/2/layout/IconVerticalSolidList"/>
    <dgm:cxn modelId="{FD137449-123D-4286-9E89-C10D60815449}" type="presOf" srcId="{9F835F05-22C9-48EF-B9D6-4F53461BCB57}" destId="{90D2F096-D59B-4C39-9DE0-164A3AE8669A}" srcOrd="0" destOrd="0" presId="urn:microsoft.com/office/officeart/2018/2/layout/IconVerticalSolidList"/>
    <dgm:cxn modelId="{6C25234C-6E95-4084-9C97-5ADB8D814D6A}" srcId="{9F835F05-22C9-48EF-B9D6-4F53461BCB57}" destId="{265FCB0D-23F0-4491-92B7-0FC9DA4D30BE}" srcOrd="2" destOrd="0" parTransId="{75EFB74E-02BE-4E97-BFC7-F3A90F7C0F45}" sibTransId="{1D97A63C-DEA4-4630-AFB5-DCC64489AA12}"/>
    <dgm:cxn modelId="{B6CCC276-EDAE-4790-AFB3-70B9B03A1C91}" srcId="{9F835F05-22C9-48EF-B9D6-4F53461BCB57}" destId="{2E17B3A2-F4F8-40CC-B199-D8EA3DD4A4A8}" srcOrd="4" destOrd="0" parTransId="{5DE901C8-298D-44DE-9397-0FEAE07DC8F8}" sibTransId="{2A247C70-0B4C-41E8-A36B-5BF96F5DC275}"/>
    <dgm:cxn modelId="{B31B0791-3476-49E9-8573-86789EB75FC7}" type="presOf" srcId="{A6A15BD5-2A43-4BD9-9855-378FEDCFAD49}" destId="{D3EF2469-9ADF-4F3F-BFB2-5085339EAB42}" srcOrd="0" destOrd="0" presId="urn:microsoft.com/office/officeart/2018/2/layout/IconVerticalSolidList"/>
    <dgm:cxn modelId="{3CBF22BF-F102-4FD8-BD18-4300806020A5}" srcId="{9F835F05-22C9-48EF-B9D6-4F53461BCB57}" destId="{4A3F5175-8006-403F-A2EB-7DBE4B9F2061}" srcOrd="1" destOrd="0" parTransId="{C4908C28-B4DA-4075-AD32-8F2B62096FFA}" sibTransId="{D421FD7E-9183-4C3C-904D-D36BEF59109A}"/>
    <dgm:cxn modelId="{F1A5D4DC-763A-42DE-8D3B-4AE5E3D2D461}" srcId="{9F835F05-22C9-48EF-B9D6-4F53461BCB57}" destId="{A6A15BD5-2A43-4BD9-9855-378FEDCFAD49}" srcOrd="3" destOrd="0" parTransId="{43C462B6-EB26-4452-9ED6-2877F0C505EA}" sibTransId="{C23DA2EB-F989-4F22-BE8D-78373082CEE8}"/>
    <dgm:cxn modelId="{CA80D5E8-8FC1-497F-B843-2EA40148BD4A}" type="presOf" srcId="{265FCB0D-23F0-4491-92B7-0FC9DA4D30BE}" destId="{2992A660-3A47-49D0-9F6C-06C321D09193}" srcOrd="0" destOrd="0" presId="urn:microsoft.com/office/officeart/2018/2/layout/IconVerticalSolidList"/>
    <dgm:cxn modelId="{5C1D620F-34F3-4F18-990D-9DAAA6436872}" type="presParOf" srcId="{90D2F096-D59B-4C39-9DE0-164A3AE8669A}" destId="{69FCFCC0-380D-4DDE-890C-C074CD87826C}" srcOrd="0" destOrd="0" presId="urn:microsoft.com/office/officeart/2018/2/layout/IconVerticalSolidList"/>
    <dgm:cxn modelId="{AE08195D-18E2-459D-9662-AFDC5370AABE}" type="presParOf" srcId="{69FCFCC0-380D-4DDE-890C-C074CD87826C}" destId="{C53F73BA-BEEB-4537-9E74-DC5E8887E2BD}" srcOrd="0" destOrd="0" presId="urn:microsoft.com/office/officeart/2018/2/layout/IconVerticalSolidList"/>
    <dgm:cxn modelId="{D1987905-D88C-4621-96C8-5A73710DF23C}" type="presParOf" srcId="{69FCFCC0-380D-4DDE-890C-C074CD87826C}" destId="{693F830C-16C3-427D-9B16-9B1CF6D52DA9}" srcOrd="1" destOrd="0" presId="urn:microsoft.com/office/officeart/2018/2/layout/IconVerticalSolidList"/>
    <dgm:cxn modelId="{78B91E97-2D3F-4607-927A-CD5A15C7A579}" type="presParOf" srcId="{69FCFCC0-380D-4DDE-890C-C074CD87826C}" destId="{677A1D2D-E0C7-4DFD-999C-5E81AD342F39}" srcOrd="2" destOrd="0" presId="urn:microsoft.com/office/officeart/2018/2/layout/IconVerticalSolidList"/>
    <dgm:cxn modelId="{641F862C-67EE-4BE3-BD59-D8D1D600A5FC}" type="presParOf" srcId="{69FCFCC0-380D-4DDE-890C-C074CD87826C}" destId="{5971005D-87B7-42E0-B127-014C024B083B}" srcOrd="3" destOrd="0" presId="urn:microsoft.com/office/officeart/2018/2/layout/IconVerticalSolidList"/>
    <dgm:cxn modelId="{32EF87F7-C450-432D-8B4B-64CDDCE8917D}" type="presParOf" srcId="{90D2F096-D59B-4C39-9DE0-164A3AE8669A}" destId="{534BF32E-9DDA-439F-9F12-48D1AF5CAA0A}" srcOrd="1" destOrd="0" presId="urn:microsoft.com/office/officeart/2018/2/layout/IconVerticalSolidList"/>
    <dgm:cxn modelId="{47B1FFA5-926E-430D-A5C4-AE00C5784761}" type="presParOf" srcId="{90D2F096-D59B-4C39-9DE0-164A3AE8669A}" destId="{F136957C-EC93-48AB-A96B-3D1518FF89C2}" srcOrd="2" destOrd="0" presId="urn:microsoft.com/office/officeart/2018/2/layout/IconVerticalSolidList"/>
    <dgm:cxn modelId="{F9DE34DB-40AB-47FE-B821-44A6CEDFCBDD}" type="presParOf" srcId="{F136957C-EC93-48AB-A96B-3D1518FF89C2}" destId="{8FA82417-837C-4DE6-8391-16C81676AA4F}" srcOrd="0" destOrd="0" presId="urn:microsoft.com/office/officeart/2018/2/layout/IconVerticalSolidList"/>
    <dgm:cxn modelId="{A44DE118-25C8-4A0A-A469-9CD9744F528A}" type="presParOf" srcId="{F136957C-EC93-48AB-A96B-3D1518FF89C2}" destId="{4D65B670-FC42-4801-99AC-B1C70F81DE25}" srcOrd="1" destOrd="0" presId="urn:microsoft.com/office/officeart/2018/2/layout/IconVerticalSolidList"/>
    <dgm:cxn modelId="{D85FDAD6-3163-48C2-859E-4F88564A51A8}" type="presParOf" srcId="{F136957C-EC93-48AB-A96B-3D1518FF89C2}" destId="{E80FB0F5-D0D6-4EF0-864A-D95361CDCAA0}" srcOrd="2" destOrd="0" presId="urn:microsoft.com/office/officeart/2018/2/layout/IconVerticalSolidList"/>
    <dgm:cxn modelId="{82622FCF-AB0D-4A84-9A2C-57B31BE1EDC4}" type="presParOf" srcId="{F136957C-EC93-48AB-A96B-3D1518FF89C2}" destId="{FFF1A3C8-409B-48C9-BF19-7D48C1EBD3FC}" srcOrd="3" destOrd="0" presId="urn:microsoft.com/office/officeart/2018/2/layout/IconVerticalSolidList"/>
    <dgm:cxn modelId="{8358FE72-8A31-41D9-B845-8D312ECF8EF0}" type="presParOf" srcId="{90D2F096-D59B-4C39-9DE0-164A3AE8669A}" destId="{F3BDD89A-1F97-4BFA-AF03-C3C57BA924F5}" srcOrd="3" destOrd="0" presId="urn:microsoft.com/office/officeart/2018/2/layout/IconVerticalSolidList"/>
    <dgm:cxn modelId="{F18BFBB2-E6AB-4BA7-A7DC-39A119A6600A}" type="presParOf" srcId="{90D2F096-D59B-4C39-9DE0-164A3AE8669A}" destId="{31B801EA-CA04-4216-95A6-D31152823D3B}" srcOrd="4" destOrd="0" presId="urn:microsoft.com/office/officeart/2018/2/layout/IconVerticalSolidList"/>
    <dgm:cxn modelId="{4C1C0BD9-C261-40EF-BC13-F1AFD2E1808E}" type="presParOf" srcId="{31B801EA-CA04-4216-95A6-D31152823D3B}" destId="{F5CBC9F8-9B66-4AD9-A118-2A70BF1BBCF7}" srcOrd="0" destOrd="0" presId="urn:microsoft.com/office/officeart/2018/2/layout/IconVerticalSolidList"/>
    <dgm:cxn modelId="{226762C9-17FC-47C5-8CB6-C7F6C1A5ECE1}" type="presParOf" srcId="{31B801EA-CA04-4216-95A6-D31152823D3B}" destId="{927E81AD-4458-498A-A3F6-32A761C041E7}" srcOrd="1" destOrd="0" presId="urn:microsoft.com/office/officeart/2018/2/layout/IconVerticalSolidList"/>
    <dgm:cxn modelId="{276EFB54-0C22-4B2F-92BA-347050AE1467}" type="presParOf" srcId="{31B801EA-CA04-4216-95A6-D31152823D3B}" destId="{E44012AE-3FD1-431B-9AB7-D8CE7C19C2EB}" srcOrd="2" destOrd="0" presId="urn:microsoft.com/office/officeart/2018/2/layout/IconVerticalSolidList"/>
    <dgm:cxn modelId="{E3EAEADC-614F-4B02-A3C5-E812205ABDA8}" type="presParOf" srcId="{31B801EA-CA04-4216-95A6-D31152823D3B}" destId="{2992A660-3A47-49D0-9F6C-06C321D09193}" srcOrd="3" destOrd="0" presId="urn:microsoft.com/office/officeart/2018/2/layout/IconVerticalSolidList"/>
    <dgm:cxn modelId="{2D489C1C-91DB-4E28-B414-C84C23AC79E0}" type="presParOf" srcId="{90D2F096-D59B-4C39-9DE0-164A3AE8669A}" destId="{43C0641A-7A78-431B-A2AF-6B8693255358}" srcOrd="5" destOrd="0" presId="urn:microsoft.com/office/officeart/2018/2/layout/IconVerticalSolidList"/>
    <dgm:cxn modelId="{40A9CB45-A552-4510-862A-0F6EF9D7827A}" type="presParOf" srcId="{90D2F096-D59B-4C39-9DE0-164A3AE8669A}" destId="{BD62E4EB-52B6-48BB-84C0-B0825218AB32}" srcOrd="6" destOrd="0" presId="urn:microsoft.com/office/officeart/2018/2/layout/IconVerticalSolidList"/>
    <dgm:cxn modelId="{BED94CDE-1747-45ED-93B9-D1B2C4865504}" type="presParOf" srcId="{BD62E4EB-52B6-48BB-84C0-B0825218AB32}" destId="{C775D4BF-FACD-4A00-92D2-EE1A489484E8}" srcOrd="0" destOrd="0" presId="urn:microsoft.com/office/officeart/2018/2/layout/IconVerticalSolidList"/>
    <dgm:cxn modelId="{4240B661-B644-42F5-9A83-362ADFE6C75B}" type="presParOf" srcId="{BD62E4EB-52B6-48BB-84C0-B0825218AB32}" destId="{C7F911D0-1F63-42E9-8436-02F2911AEC20}" srcOrd="1" destOrd="0" presId="urn:microsoft.com/office/officeart/2018/2/layout/IconVerticalSolidList"/>
    <dgm:cxn modelId="{A85DB05B-DEE3-46E5-BA2D-BDB41E4990EC}" type="presParOf" srcId="{BD62E4EB-52B6-48BB-84C0-B0825218AB32}" destId="{A35B3132-7313-4E9F-83B1-AB3904573B65}" srcOrd="2" destOrd="0" presId="urn:microsoft.com/office/officeart/2018/2/layout/IconVerticalSolidList"/>
    <dgm:cxn modelId="{FF78EE88-8346-4CCB-BED7-327934D1A85B}" type="presParOf" srcId="{BD62E4EB-52B6-48BB-84C0-B0825218AB32}" destId="{D3EF2469-9ADF-4F3F-BFB2-5085339EAB42}" srcOrd="3" destOrd="0" presId="urn:microsoft.com/office/officeart/2018/2/layout/IconVerticalSolidList"/>
    <dgm:cxn modelId="{7B407DF3-A30C-4263-AD60-4CB5F8C7D730}" type="presParOf" srcId="{90D2F096-D59B-4C39-9DE0-164A3AE8669A}" destId="{4A9DFC4A-752F-4FFE-A544-2E9D9E528130}" srcOrd="7" destOrd="0" presId="urn:microsoft.com/office/officeart/2018/2/layout/IconVerticalSolidList"/>
    <dgm:cxn modelId="{E7FC4823-75C2-49E1-A49C-A62F76151392}" type="presParOf" srcId="{90D2F096-D59B-4C39-9DE0-164A3AE8669A}" destId="{6EE1108B-E470-47D8-B001-4CD6CA0792AD}" srcOrd="8" destOrd="0" presId="urn:microsoft.com/office/officeart/2018/2/layout/IconVerticalSolidList"/>
    <dgm:cxn modelId="{18E190CD-1E0C-4CB0-A233-818FBDC449E9}" type="presParOf" srcId="{6EE1108B-E470-47D8-B001-4CD6CA0792AD}" destId="{E6BC2995-A382-4DE3-8F09-D59D1F2558AE}" srcOrd="0" destOrd="0" presId="urn:microsoft.com/office/officeart/2018/2/layout/IconVerticalSolidList"/>
    <dgm:cxn modelId="{12355D89-F11F-4C7E-B239-102CA529FCF2}" type="presParOf" srcId="{6EE1108B-E470-47D8-B001-4CD6CA0792AD}" destId="{71CB857F-303A-4ACB-BD25-2BF9FD1CFD90}" srcOrd="1" destOrd="0" presId="urn:microsoft.com/office/officeart/2018/2/layout/IconVerticalSolidList"/>
    <dgm:cxn modelId="{3C5BC9F6-58F7-4F0E-8D6E-8BADA12C4AF3}" type="presParOf" srcId="{6EE1108B-E470-47D8-B001-4CD6CA0792AD}" destId="{3EAF8EB6-095D-4816-8118-940E14CC8666}" srcOrd="2" destOrd="0" presId="urn:microsoft.com/office/officeart/2018/2/layout/IconVerticalSolidList"/>
    <dgm:cxn modelId="{FD6FC95B-215C-4796-81AA-D460D1F2E682}" type="presParOf" srcId="{6EE1108B-E470-47D8-B001-4CD6CA0792AD}" destId="{4DBC2A23-E4E4-4776-8C42-73D8F3D656F1}"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AA2C99-151A-4FBA-A4DC-289681560D36}" type="doc">
      <dgm:prSet loTypeId="urn:microsoft.com/office/officeart/2024/3/layout/BulletTimelineDefaultVariant" loCatId="Timeline" qsTypeId="urn:microsoft.com/office/officeart/2005/8/quickstyle/simple1" qsCatId="simple" csTypeId="urn:microsoft.com/office/officeart/2005/8/colors/BulletTimelineDefaultColorVariant" csCatId="other" phldr="1"/>
      <dgm:spPr/>
      <dgm:t>
        <a:bodyPr/>
        <a:lstStyle/>
        <a:p>
          <a:endParaRPr lang="en-US"/>
        </a:p>
      </dgm:t>
    </dgm:pt>
    <dgm:pt modelId="{FD39AF9D-D193-4663-9DFF-190054FDEA55}">
      <dgm:prSet/>
      <dgm:spPr/>
      <dgm:t>
        <a:bodyPr/>
        <a:lstStyle/>
        <a:p>
          <a:pPr>
            <a:defRPr b="1"/>
          </a:pPr>
          <a:r>
            <a:rPr lang="en-US" dirty="0"/>
            <a:t>2020</a:t>
          </a:r>
        </a:p>
      </dgm:t>
    </dgm:pt>
    <dgm:pt modelId="{4371C37B-A12F-4938-8C20-E381D488AE90}" type="parTrans" cxnId="{D06A0E0E-3201-4C13-8AEB-A643FDEFB85F}">
      <dgm:prSet/>
      <dgm:spPr/>
      <dgm:t>
        <a:bodyPr/>
        <a:lstStyle/>
        <a:p>
          <a:endParaRPr lang="en-US"/>
        </a:p>
      </dgm:t>
    </dgm:pt>
    <dgm:pt modelId="{21436F6A-0E89-473C-853F-1349F9494F40}" type="sibTrans" cxnId="{D06A0E0E-3201-4C13-8AEB-A643FDEFB85F}">
      <dgm:prSet/>
      <dgm:spPr/>
      <dgm:t>
        <a:bodyPr/>
        <a:lstStyle/>
        <a:p>
          <a:endParaRPr lang="en-US"/>
        </a:p>
      </dgm:t>
    </dgm:pt>
    <dgm:pt modelId="{7F39C3C4-9E6B-41B4-B451-4C3306CCA07B}">
      <dgm:prSet custT="1"/>
      <dgm:spPr/>
      <dgm:t>
        <a:bodyPr/>
        <a:lstStyle/>
        <a:p>
          <a:r>
            <a:rPr lang="en-US" sz="1800" dirty="0"/>
            <a:t>We started telling our story after our Mission, Vision, &amp; Values were reset</a:t>
          </a:r>
        </a:p>
      </dgm:t>
    </dgm:pt>
    <dgm:pt modelId="{DDD4002A-4BFF-4D17-B81E-9A82ACEDC2F9}" type="parTrans" cxnId="{2AF422C1-6E94-4EC4-9878-DDC82CA93000}">
      <dgm:prSet/>
      <dgm:spPr/>
      <dgm:t>
        <a:bodyPr/>
        <a:lstStyle/>
        <a:p>
          <a:endParaRPr lang="en-US"/>
        </a:p>
      </dgm:t>
    </dgm:pt>
    <dgm:pt modelId="{6394D281-3DFE-42F1-B337-C3939E6AF20B}" type="sibTrans" cxnId="{2AF422C1-6E94-4EC4-9878-DDC82CA93000}">
      <dgm:prSet/>
      <dgm:spPr/>
      <dgm:t>
        <a:bodyPr/>
        <a:lstStyle/>
        <a:p>
          <a:endParaRPr lang="en-US"/>
        </a:p>
      </dgm:t>
    </dgm:pt>
    <dgm:pt modelId="{397D3415-BFD2-4F7B-B7A9-F6B796E16199}">
      <dgm:prSet/>
      <dgm:spPr/>
      <dgm:t>
        <a:bodyPr/>
        <a:lstStyle/>
        <a:p>
          <a:pPr>
            <a:defRPr b="1"/>
          </a:pPr>
          <a:endParaRPr lang="en-US" dirty="0"/>
        </a:p>
      </dgm:t>
    </dgm:pt>
    <dgm:pt modelId="{C4F74FDB-4BCD-4231-A5D3-2C859601E97C}" type="parTrans" cxnId="{4AD7A1F5-5814-4B9F-8C64-ED9C298BE327}">
      <dgm:prSet/>
      <dgm:spPr/>
      <dgm:t>
        <a:bodyPr/>
        <a:lstStyle/>
        <a:p>
          <a:endParaRPr lang="en-US"/>
        </a:p>
      </dgm:t>
    </dgm:pt>
    <dgm:pt modelId="{41FD5686-C9C0-4F4D-91C0-02A32B6C7E20}" type="sibTrans" cxnId="{4AD7A1F5-5814-4B9F-8C64-ED9C298BE327}">
      <dgm:prSet/>
      <dgm:spPr/>
      <dgm:t>
        <a:bodyPr/>
        <a:lstStyle/>
        <a:p>
          <a:endParaRPr lang="en-US"/>
        </a:p>
      </dgm:t>
    </dgm:pt>
    <dgm:pt modelId="{E4C788C2-4E49-45A4-B971-36F6BBED1119}">
      <dgm:prSet/>
      <dgm:spPr/>
      <dgm:t>
        <a:bodyPr/>
        <a:lstStyle/>
        <a:p>
          <a:pPr>
            <a:defRPr b="1"/>
          </a:pPr>
          <a:r>
            <a:rPr lang="en-US" dirty="0"/>
            <a:t>2021</a:t>
          </a:r>
        </a:p>
      </dgm:t>
    </dgm:pt>
    <dgm:pt modelId="{5C6CDFA1-B990-4741-B563-693F583CE116}" type="parTrans" cxnId="{A1E7C6B5-0062-4CF4-8E16-09BF17CFCD19}">
      <dgm:prSet/>
      <dgm:spPr/>
      <dgm:t>
        <a:bodyPr/>
        <a:lstStyle/>
        <a:p>
          <a:endParaRPr lang="en-US"/>
        </a:p>
      </dgm:t>
    </dgm:pt>
    <dgm:pt modelId="{3C85DB21-9303-422E-BFB9-949FF848DCFF}" type="sibTrans" cxnId="{A1E7C6B5-0062-4CF4-8E16-09BF17CFCD19}">
      <dgm:prSet/>
      <dgm:spPr/>
      <dgm:t>
        <a:bodyPr/>
        <a:lstStyle/>
        <a:p>
          <a:endParaRPr lang="en-US"/>
        </a:p>
      </dgm:t>
    </dgm:pt>
    <dgm:pt modelId="{C32DB82B-7625-477C-9C9A-C2E7ED329D05}">
      <dgm:prSet custT="1"/>
      <dgm:spPr/>
      <dgm:t>
        <a:bodyPr/>
        <a:lstStyle/>
        <a:p>
          <a:r>
            <a:rPr lang="en-US" sz="1800" dirty="0"/>
            <a:t>Shay asked to testify</a:t>
          </a:r>
        </a:p>
        <a:p>
          <a:r>
            <a:rPr lang="en-US" sz="1800" dirty="0"/>
            <a:t>The Legislature passed LB 566, allocated $115,000,000</a:t>
          </a:r>
        </a:p>
      </dgm:t>
    </dgm:pt>
    <dgm:pt modelId="{2F6AD297-BF37-41A5-B5D0-A61AE5B8631A}" type="parTrans" cxnId="{13ED4E4E-59B8-4C2F-80A4-A118F4222E43}">
      <dgm:prSet/>
      <dgm:spPr/>
      <dgm:t>
        <a:bodyPr/>
        <a:lstStyle/>
        <a:p>
          <a:endParaRPr lang="en-US"/>
        </a:p>
      </dgm:t>
    </dgm:pt>
    <dgm:pt modelId="{8D03E56A-5E19-49A6-909E-4E81AF8A254E}" type="sibTrans" cxnId="{13ED4E4E-59B8-4C2F-80A4-A118F4222E43}">
      <dgm:prSet/>
      <dgm:spPr/>
      <dgm:t>
        <a:bodyPr/>
        <a:lstStyle/>
        <a:p>
          <a:endParaRPr lang="en-US"/>
        </a:p>
      </dgm:t>
    </dgm:pt>
    <dgm:pt modelId="{C8E35E9F-CFC2-44B4-BE3F-9B8CEC352FCC}">
      <dgm:prSet/>
      <dgm:spPr/>
      <dgm:t>
        <a:bodyPr/>
        <a:lstStyle/>
        <a:p>
          <a:pPr>
            <a:defRPr b="1"/>
          </a:pPr>
          <a:r>
            <a:rPr lang="en-US" dirty="0"/>
            <a:t>July 2024	</a:t>
          </a:r>
        </a:p>
      </dgm:t>
    </dgm:pt>
    <dgm:pt modelId="{9CFE0BB6-FF01-43A6-895C-45677876A3FB}" type="parTrans" cxnId="{BB129E9C-35B0-42C4-BE37-6E86A24A02CE}">
      <dgm:prSet/>
      <dgm:spPr/>
      <dgm:t>
        <a:bodyPr/>
        <a:lstStyle/>
        <a:p>
          <a:endParaRPr lang="en-US"/>
        </a:p>
      </dgm:t>
    </dgm:pt>
    <dgm:pt modelId="{442CC016-63AC-4313-8797-B6D7A6D6F905}" type="sibTrans" cxnId="{BB129E9C-35B0-42C4-BE37-6E86A24A02CE}">
      <dgm:prSet/>
      <dgm:spPr/>
      <dgm:t>
        <a:bodyPr/>
        <a:lstStyle/>
        <a:p>
          <a:endParaRPr lang="en-US"/>
        </a:p>
      </dgm:t>
    </dgm:pt>
    <dgm:pt modelId="{D2D8660F-7B7D-4152-B8B1-0D1298E689E9}">
      <dgm:prSet custT="1"/>
      <dgm:spPr/>
      <dgm:t>
        <a:bodyPr/>
        <a:lstStyle/>
        <a:p>
          <a:r>
            <a:rPr lang="en-US" sz="1800" dirty="0"/>
            <a:t>Isis Theatre Reopens after $2,200,000 renovation</a:t>
          </a:r>
        </a:p>
      </dgm:t>
    </dgm:pt>
    <dgm:pt modelId="{EC16DF9A-8E79-47B8-B31A-E8E5FD7B193A}" type="parTrans" cxnId="{F5FF62C5-0C37-407A-9FCE-E7DF57EA7A8F}">
      <dgm:prSet/>
      <dgm:spPr/>
      <dgm:t>
        <a:bodyPr/>
        <a:lstStyle/>
        <a:p>
          <a:endParaRPr lang="en-US"/>
        </a:p>
      </dgm:t>
    </dgm:pt>
    <dgm:pt modelId="{EE3E55D5-CC8C-4296-B828-A591DD111D03}" type="sibTrans" cxnId="{F5FF62C5-0C37-407A-9FCE-E7DF57EA7A8F}">
      <dgm:prSet/>
      <dgm:spPr/>
      <dgm:t>
        <a:bodyPr/>
        <a:lstStyle/>
        <a:p>
          <a:endParaRPr lang="en-US"/>
        </a:p>
      </dgm:t>
    </dgm:pt>
    <dgm:pt modelId="{9FF5AF76-A572-48AE-B3B1-D0D9CA54368E}">
      <dgm:prSet/>
      <dgm:spPr/>
      <dgm:t>
        <a:bodyPr/>
        <a:lstStyle/>
        <a:p>
          <a:pPr>
            <a:defRPr b="1"/>
          </a:pPr>
          <a:r>
            <a:rPr lang="en-US" dirty="0"/>
            <a:t>2022</a:t>
          </a:r>
        </a:p>
      </dgm:t>
    </dgm:pt>
    <dgm:pt modelId="{990CBB43-EB7F-4677-BB0E-F169459FA937}" type="parTrans" cxnId="{5D7DA06D-299C-462D-A729-1F720AA71C6E}">
      <dgm:prSet/>
      <dgm:spPr/>
      <dgm:t>
        <a:bodyPr/>
        <a:lstStyle/>
        <a:p>
          <a:endParaRPr lang="en-US"/>
        </a:p>
      </dgm:t>
    </dgm:pt>
    <dgm:pt modelId="{D106650B-76A8-4CC2-BA8B-9C2B6461121E}" type="sibTrans" cxnId="{5D7DA06D-299C-462D-A729-1F720AA71C6E}">
      <dgm:prSet/>
      <dgm:spPr/>
      <dgm:t>
        <a:bodyPr/>
        <a:lstStyle/>
        <a:p>
          <a:endParaRPr lang="en-US"/>
        </a:p>
      </dgm:t>
    </dgm:pt>
    <dgm:pt modelId="{DBA23FC5-CECD-4DCB-B600-0CCBCEFF1D01}">
      <dgm:prSet custT="1"/>
      <dgm:spPr/>
      <dgm:t>
        <a:bodyPr/>
        <a:lstStyle/>
        <a:p>
          <a:r>
            <a:rPr lang="en-US" sz="1800" dirty="0"/>
            <a:t>The State awarded grants to 76 different projects around Nebraska</a:t>
          </a:r>
        </a:p>
      </dgm:t>
    </dgm:pt>
    <dgm:pt modelId="{3BF29AFF-EEA8-4257-8D4D-CD698899766F}" type="parTrans" cxnId="{DF9197EB-2229-48B3-B210-D0C291245A77}">
      <dgm:prSet/>
      <dgm:spPr/>
      <dgm:t>
        <a:bodyPr/>
        <a:lstStyle/>
        <a:p>
          <a:endParaRPr lang="en-US"/>
        </a:p>
      </dgm:t>
    </dgm:pt>
    <dgm:pt modelId="{E0C3F92B-CB4B-4C1B-B51F-355250D8B9E5}" type="sibTrans" cxnId="{DF9197EB-2229-48B3-B210-D0C291245A77}">
      <dgm:prSet/>
      <dgm:spPr/>
      <dgm:t>
        <a:bodyPr/>
        <a:lstStyle/>
        <a:p>
          <a:endParaRPr lang="en-US"/>
        </a:p>
      </dgm:t>
    </dgm:pt>
    <dgm:pt modelId="{66B196FD-C9B5-4965-9840-A464D5C25803}" type="pres">
      <dgm:prSet presAssocID="{A8AA2C99-151A-4FBA-A4DC-289681560D36}" presName="root" presStyleCnt="0">
        <dgm:presLayoutVars>
          <dgm:chMax/>
          <dgm:chPref/>
          <dgm:animLvl val="lvl"/>
        </dgm:presLayoutVars>
      </dgm:prSet>
      <dgm:spPr/>
    </dgm:pt>
    <dgm:pt modelId="{CD7832E2-B54E-4319-8DB0-5E7F63094937}" type="pres">
      <dgm:prSet presAssocID="{A8AA2C99-151A-4FBA-A4DC-289681560D36}" presName="divider" presStyleLbl="fgAcc1" presStyleIdx="0" presStyleCnt="1"/>
      <dgm:spPr>
        <a:solidFill>
          <a:schemeClr val="lt1">
            <a:alpha val="90000"/>
            <a:hueOff val="0"/>
            <a:satOff val="0"/>
            <a:lumOff val="0"/>
            <a:alphaOff val="0"/>
          </a:schemeClr>
        </a:solidFill>
        <a:ln w="12700" cap="flat" cmpd="sng" algn="ctr">
          <a:solidFill>
            <a:schemeClr val="dk1">
              <a:hueOff val="0"/>
              <a:satOff val="0"/>
              <a:lumOff val="0"/>
              <a:alphaOff val="0"/>
            </a:schemeClr>
          </a:solidFill>
          <a:prstDash val="solid"/>
          <a:tailEnd type="triangle" w="lg" len="lg"/>
        </a:ln>
        <a:effectLst/>
      </dgm:spPr>
    </dgm:pt>
    <dgm:pt modelId="{5C821FCA-6A09-471F-804E-33EBDECFA39B}" type="pres">
      <dgm:prSet presAssocID="{A8AA2C99-151A-4FBA-A4DC-289681560D36}" presName="nodes" presStyleCnt="0">
        <dgm:presLayoutVars>
          <dgm:chMax/>
          <dgm:chPref/>
          <dgm:animLvl val="lvl"/>
        </dgm:presLayoutVars>
      </dgm:prSet>
      <dgm:spPr/>
    </dgm:pt>
    <dgm:pt modelId="{B64CFB11-7A68-4EA0-AC97-A08F207A7205}" type="pres">
      <dgm:prSet presAssocID="{FD39AF9D-D193-4663-9DFF-190054FDEA55}" presName="composite" presStyleCnt="0"/>
      <dgm:spPr/>
    </dgm:pt>
    <dgm:pt modelId="{E4FC4FFD-B4EF-4B93-A72B-C296489E3A2A}" type="pres">
      <dgm:prSet presAssocID="{FD39AF9D-D193-4663-9DFF-190054FDEA55}" presName="ConnectorPoint" presStyleLbl="lnNode1" presStyleIdx="0" presStyleCnt="5"/>
      <dgm:spPr>
        <a:solidFill>
          <a:schemeClr val="dk1">
            <a:hueOff val="0"/>
            <a:satOff val="0"/>
            <a:lumOff val="0"/>
            <a:alphaOff val="0"/>
          </a:schemeClr>
        </a:solidFill>
        <a:ln w="6350" cap="flat" cmpd="sng" algn="ctr">
          <a:solidFill>
            <a:schemeClr val="lt1">
              <a:hueOff val="0"/>
              <a:satOff val="0"/>
              <a:lumOff val="0"/>
              <a:alphaOff val="0"/>
            </a:schemeClr>
          </a:solidFill>
          <a:prstDash val="solid"/>
        </a:ln>
        <a:effectLst/>
      </dgm:spPr>
    </dgm:pt>
    <dgm:pt modelId="{9937285E-2A3C-43B5-936C-F3F14C4D6768}" type="pres">
      <dgm:prSet presAssocID="{FD39AF9D-D193-4663-9DFF-190054FDEA55}" presName="DropPinPlaceHolder" presStyleCnt="0"/>
      <dgm:spPr/>
    </dgm:pt>
    <dgm:pt modelId="{DB5ADFE9-9145-4CD3-A989-61D14F0717D3}" type="pres">
      <dgm:prSet presAssocID="{FD39AF9D-D193-4663-9DFF-190054FDEA55}" presName="DropPin" presStyleLbl="revTx" presStyleIdx="0" presStyleCnt="15"/>
      <dgm:spPr/>
    </dgm:pt>
    <dgm:pt modelId="{E3B3D4B2-8A0D-4C20-B67A-4D927D2F5146}" type="pres">
      <dgm:prSet presAssocID="{FD39AF9D-D193-4663-9DFF-190054FDEA55}" presName="Ellipse" presStyleLbl="node2" presStyleIdx="0" presStyleCnt="5"/>
      <dgm:spPr>
        <a:solidFill>
          <a:schemeClr val="accent1">
            <a:hueOff val="0"/>
            <a:satOff val="0"/>
            <a:lumOff val="0"/>
            <a:alphaOff val="0"/>
          </a:schemeClr>
        </a:solidFill>
        <a:ln w="12700" cap="flat" cmpd="sng" algn="ctr">
          <a:noFill/>
          <a:prstDash val="solid"/>
        </a:ln>
        <a:effectLst/>
      </dgm:spPr>
    </dgm:pt>
    <dgm:pt modelId="{9C54BDA4-C4A4-4C31-BA3E-31606A790184}" type="pres">
      <dgm:prSet presAssocID="{FD39AF9D-D193-4663-9DFF-190054FDEA55}" presName="L2TextContainer" presStyleLbl="revTx" presStyleIdx="1" presStyleCnt="15">
        <dgm:presLayoutVars>
          <dgm:bulletEnabled val="1"/>
        </dgm:presLayoutVars>
      </dgm:prSet>
      <dgm:spPr/>
    </dgm:pt>
    <dgm:pt modelId="{084CE6E4-E8AE-4EBC-9FBA-3C3B374752A6}" type="pres">
      <dgm:prSet presAssocID="{FD39AF9D-D193-4663-9DFF-190054FDEA55}" presName="L1TextContainer" presStyleLbl="revTx" presStyleIdx="2" presStyleCnt="15">
        <dgm:presLayoutVars>
          <dgm:chMax val="1"/>
          <dgm:chPref val="1"/>
          <dgm:bulletEnabled val="1"/>
        </dgm:presLayoutVars>
      </dgm:prSet>
      <dgm:spPr/>
    </dgm:pt>
    <dgm:pt modelId="{7E21A02A-9A7D-4DD1-8521-19178797AB89}" type="pres">
      <dgm:prSet presAssocID="{FD39AF9D-D193-4663-9DFF-190054FDEA55}" presName="ConnectLine" presStyleLbl="sibTrans1D1" presStyleIdx="0" presStyleCnt="5"/>
      <dgm:spPr/>
    </dgm:pt>
    <dgm:pt modelId="{B36EB8CB-E211-4DDD-90B6-0B30DBA3AD6E}" type="pres">
      <dgm:prSet presAssocID="{FD39AF9D-D193-4663-9DFF-190054FDEA55}" presName="EmptyPlaceHolder" presStyleCnt="0"/>
      <dgm:spPr/>
    </dgm:pt>
    <dgm:pt modelId="{172AE374-A0D7-4B23-B7C8-19F329F47F6E}" type="pres">
      <dgm:prSet presAssocID="{21436F6A-0E89-473C-853F-1349F9494F40}" presName="spaceBetweenRectangles" presStyleCnt="0"/>
      <dgm:spPr/>
    </dgm:pt>
    <dgm:pt modelId="{0146CB91-9DB6-44B5-B644-408E3C667FCC}" type="pres">
      <dgm:prSet presAssocID="{397D3415-BFD2-4F7B-B7A9-F6B796E16199}" presName="composite" presStyleCnt="0"/>
      <dgm:spPr/>
    </dgm:pt>
    <dgm:pt modelId="{DE0966F3-FDB6-43CE-B35E-51E2A72D3FCD}" type="pres">
      <dgm:prSet presAssocID="{397D3415-BFD2-4F7B-B7A9-F6B796E16199}" presName="ConnectorPoint" presStyleLbl="lnNode1" presStyleIdx="1" presStyleCnt="5"/>
      <dgm:spPr>
        <a:solidFill>
          <a:schemeClr val="dk1">
            <a:hueOff val="0"/>
            <a:satOff val="0"/>
            <a:lumOff val="0"/>
            <a:alphaOff val="0"/>
          </a:schemeClr>
        </a:solidFill>
        <a:ln w="6350" cap="flat" cmpd="sng" algn="ctr">
          <a:solidFill>
            <a:schemeClr val="lt1">
              <a:hueOff val="0"/>
              <a:satOff val="0"/>
              <a:lumOff val="0"/>
              <a:alphaOff val="0"/>
            </a:schemeClr>
          </a:solidFill>
          <a:prstDash val="solid"/>
        </a:ln>
        <a:effectLst/>
      </dgm:spPr>
    </dgm:pt>
    <dgm:pt modelId="{9A6D6FD6-0A3A-435A-B1B4-D2248B5C6BF8}" type="pres">
      <dgm:prSet presAssocID="{397D3415-BFD2-4F7B-B7A9-F6B796E16199}" presName="DropPinPlaceHolder" presStyleCnt="0"/>
      <dgm:spPr/>
    </dgm:pt>
    <dgm:pt modelId="{28E8CCB6-2ABD-41EA-93A3-3ED661932700}" type="pres">
      <dgm:prSet presAssocID="{397D3415-BFD2-4F7B-B7A9-F6B796E16199}" presName="DropPin" presStyleLbl="revTx" presStyleIdx="3" presStyleCnt="15"/>
      <dgm:spPr/>
    </dgm:pt>
    <dgm:pt modelId="{FFC83CC5-95E8-440E-8472-7C1613B536AE}" type="pres">
      <dgm:prSet presAssocID="{397D3415-BFD2-4F7B-B7A9-F6B796E16199}" presName="Ellipse" presStyleLbl="node2" presStyleIdx="1" presStyleCnt="5"/>
      <dgm:spPr>
        <a:solidFill>
          <a:schemeClr val="accent1">
            <a:hueOff val="0"/>
            <a:satOff val="0"/>
            <a:lumOff val="0"/>
            <a:alphaOff val="0"/>
          </a:schemeClr>
        </a:solidFill>
        <a:ln w="12700" cap="flat" cmpd="sng" algn="ctr">
          <a:noFill/>
          <a:prstDash val="solid"/>
        </a:ln>
        <a:effectLst/>
      </dgm:spPr>
    </dgm:pt>
    <dgm:pt modelId="{946C9159-F3A8-4BB4-8420-8F71D81E033A}" type="pres">
      <dgm:prSet presAssocID="{397D3415-BFD2-4F7B-B7A9-F6B796E16199}" presName="L2TextContainer" presStyleLbl="revTx" presStyleIdx="4" presStyleCnt="15">
        <dgm:presLayoutVars>
          <dgm:bulletEnabled val="1"/>
        </dgm:presLayoutVars>
      </dgm:prSet>
      <dgm:spPr/>
    </dgm:pt>
    <dgm:pt modelId="{D3308336-F1F0-4157-9E07-311005D64AD2}" type="pres">
      <dgm:prSet presAssocID="{397D3415-BFD2-4F7B-B7A9-F6B796E16199}" presName="L1TextContainer" presStyleLbl="revTx" presStyleIdx="5" presStyleCnt="15" custScaleY="214925" custLinFactY="8653" custLinFactNeighborX="-5172" custLinFactNeighborY="100000">
        <dgm:presLayoutVars>
          <dgm:chMax val="1"/>
          <dgm:chPref val="1"/>
          <dgm:bulletEnabled val="1"/>
        </dgm:presLayoutVars>
      </dgm:prSet>
      <dgm:spPr/>
    </dgm:pt>
    <dgm:pt modelId="{05524A26-AE6A-41E2-92A7-57ACF51EC2EE}" type="pres">
      <dgm:prSet presAssocID="{397D3415-BFD2-4F7B-B7A9-F6B796E16199}" presName="ConnectLine" presStyleLbl="sibTrans1D1" presStyleIdx="1" presStyleCnt="5"/>
      <dgm:spPr/>
    </dgm:pt>
    <dgm:pt modelId="{5223509D-6DD1-4565-A04E-23E05F258029}" type="pres">
      <dgm:prSet presAssocID="{397D3415-BFD2-4F7B-B7A9-F6B796E16199}" presName="EmptyPlaceHolder" presStyleCnt="0"/>
      <dgm:spPr/>
    </dgm:pt>
    <dgm:pt modelId="{F3F217F6-921C-40D3-9F1C-A2E57C1AAA5B}" type="pres">
      <dgm:prSet presAssocID="{41FD5686-C9C0-4F4D-91C0-02A32B6C7E20}" presName="spaceBetweenRectangles" presStyleCnt="0"/>
      <dgm:spPr/>
    </dgm:pt>
    <dgm:pt modelId="{AC365F19-1C3A-452A-A62E-B5F68F2426A2}" type="pres">
      <dgm:prSet presAssocID="{E4C788C2-4E49-45A4-B971-36F6BBED1119}" presName="composite" presStyleCnt="0"/>
      <dgm:spPr/>
    </dgm:pt>
    <dgm:pt modelId="{68CD8176-A521-4710-A209-DA8D9A9A3DAD}" type="pres">
      <dgm:prSet presAssocID="{E4C788C2-4E49-45A4-B971-36F6BBED1119}" presName="ConnectorPoint" presStyleLbl="lnNode1" presStyleIdx="2" presStyleCnt="5"/>
      <dgm:spPr>
        <a:solidFill>
          <a:schemeClr val="dk1">
            <a:hueOff val="0"/>
            <a:satOff val="0"/>
            <a:lumOff val="0"/>
            <a:alphaOff val="0"/>
          </a:schemeClr>
        </a:solidFill>
        <a:ln w="6350" cap="flat" cmpd="sng" algn="ctr">
          <a:solidFill>
            <a:schemeClr val="lt1">
              <a:hueOff val="0"/>
              <a:satOff val="0"/>
              <a:lumOff val="0"/>
              <a:alphaOff val="0"/>
            </a:schemeClr>
          </a:solidFill>
          <a:prstDash val="solid"/>
        </a:ln>
        <a:effectLst/>
      </dgm:spPr>
    </dgm:pt>
    <dgm:pt modelId="{020F0A01-0C5B-43DC-81CA-517DAFF8E16F}" type="pres">
      <dgm:prSet presAssocID="{E4C788C2-4E49-45A4-B971-36F6BBED1119}" presName="DropPinPlaceHolder" presStyleCnt="0"/>
      <dgm:spPr/>
    </dgm:pt>
    <dgm:pt modelId="{E24C7680-C9F8-42E4-9C87-675E96368DE0}" type="pres">
      <dgm:prSet presAssocID="{E4C788C2-4E49-45A4-B971-36F6BBED1119}" presName="DropPin" presStyleLbl="revTx" presStyleIdx="6" presStyleCnt="15"/>
      <dgm:spPr/>
    </dgm:pt>
    <dgm:pt modelId="{E5E79622-F59B-4264-8F87-9F1C1FBDF57A}" type="pres">
      <dgm:prSet presAssocID="{E4C788C2-4E49-45A4-B971-36F6BBED1119}" presName="Ellipse" presStyleLbl="node2" presStyleIdx="2" presStyleCnt="5"/>
      <dgm:spPr>
        <a:solidFill>
          <a:schemeClr val="accent1">
            <a:hueOff val="0"/>
            <a:satOff val="0"/>
            <a:lumOff val="0"/>
            <a:alphaOff val="0"/>
          </a:schemeClr>
        </a:solidFill>
        <a:ln w="12700" cap="flat" cmpd="sng" algn="ctr">
          <a:noFill/>
          <a:prstDash val="solid"/>
        </a:ln>
        <a:effectLst/>
      </dgm:spPr>
    </dgm:pt>
    <dgm:pt modelId="{A50AA8E6-5CF0-4FFB-A1C4-83468A153250}" type="pres">
      <dgm:prSet presAssocID="{E4C788C2-4E49-45A4-B971-36F6BBED1119}" presName="L2TextContainer" presStyleLbl="revTx" presStyleIdx="7" presStyleCnt="15">
        <dgm:presLayoutVars>
          <dgm:bulletEnabled val="1"/>
        </dgm:presLayoutVars>
      </dgm:prSet>
      <dgm:spPr/>
    </dgm:pt>
    <dgm:pt modelId="{3CF18785-A2C3-426C-BC9E-458F319FE84B}" type="pres">
      <dgm:prSet presAssocID="{E4C788C2-4E49-45A4-B971-36F6BBED1119}" presName="L1TextContainer" presStyleLbl="revTx" presStyleIdx="8" presStyleCnt="15">
        <dgm:presLayoutVars>
          <dgm:chMax val="1"/>
          <dgm:chPref val="1"/>
          <dgm:bulletEnabled val="1"/>
        </dgm:presLayoutVars>
      </dgm:prSet>
      <dgm:spPr/>
    </dgm:pt>
    <dgm:pt modelId="{A5912224-68A3-460D-A170-C7AE75424045}" type="pres">
      <dgm:prSet presAssocID="{E4C788C2-4E49-45A4-B971-36F6BBED1119}" presName="ConnectLine" presStyleLbl="sibTrans1D1" presStyleIdx="2" presStyleCnt="5"/>
      <dgm:spPr/>
    </dgm:pt>
    <dgm:pt modelId="{4E31921A-0957-476E-8809-A18315D49405}" type="pres">
      <dgm:prSet presAssocID="{E4C788C2-4E49-45A4-B971-36F6BBED1119}" presName="EmptyPlaceHolder" presStyleCnt="0"/>
      <dgm:spPr/>
    </dgm:pt>
    <dgm:pt modelId="{B55F6AC3-DCB0-4848-8AAF-0147AC9B7241}" type="pres">
      <dgm:prSet presAssocID="{3C85DB21-9303-422E-BFB9-949FF848DCFF}" presName="spaceBetweenRectangles" presStyleCnt="0"/>
      <dgm:spPr/>
    </dgm:pt>
    <dgm:pt modelId="{4063CC73-13CB-4592-A490-0E6F6498675C}" type="pres">
      <dgm:prSet presAssocID="{C8E35E9F-CFC2-44B4-BE3F-9B8CEC352FCC}" presName="composite" presStyleCnt="0"/>
      <dgm:spPr/>
    </dgm:pt>
    <dgm:pt modelId="{D6CA1D95-9D9A-4BC4-A4D8-957D23C5B66E}" type="pres">
      <dgm:prSet presAssocID="{C8E35E9F-CFC2-44B4-BE3F-9B8CEC352FCC}" presName="ConnectorPoint" presStyleLbl="lnNode1" presStyleIdx="3" presStyleCnt="5"/>
      <dgm:spPr>
        <a:solidFill>
          <a:schemeClr val="dk1">
            <a:hueOff val="0"/>
            <a:satOff val="0"/>
            <a:lumOff val="0"/>
            <a:alphaOff val="0"/>
          </a:schemeClr>
        </a:solidFill>
        <a:ln w="6350" cap="flat" cmpd="sng" algn="ctr">
          <a:solidFill>
            <a:schemeClr val="lt1">
              <a:hueOff val="0"/>
              <a:satOff val="0"/>
              <a:lumOff val="0"/>
              <a:alphaOff val="0"/>
            </a:schemeClr>
          </a:solidFill>
          <a:prstDash val="solid"/>
        </a:ln>
        <a:effectLst/>
      </dgm:spPr>
    </dgm:pt>
    <dgm:pt modelId="{4C9723D2-3650-41D4-AE01-F0DA9D64081E}" type="pres">
      <dgm:prSet presAssocID="{C8E35E9F-CFC2-44B4-BE3F-9B8CEC352FCC}" presName="DropPinPlaceHolder" presStyleCnt="0"/>
      <dgm:spPr/>
    </dgm:pt>
    <dgm:pt modelId="{DF54B66B-BEF4-485F-A2A0-FA2958E7D1E5}" type="pres">
      <dgm:prSet presAssocID="{C8E35E9F-CFC2-44B4-BE3F-9B8CEC352FCC}" presName="DropPin" presStyleLbl="revTx" presStyleIdx="9" presStyleCnt="15"/>
      <dgm:spPr/>
    </dgm:pt>
    <dgm:pt modelId="{9BADB66F-4F7D-41E3-A2A0-95DC1407AB92}" type="pres">
      <dgm:prSet presAssocID="{C8E35E9F-CFC2-44B4-BE3F-9B8CEC352FCC}" presName="Ellipse" presStyleLbl="node2" presStyleIdx="3" presStyleCnt="5"/>
      <dgm:spPr>
        <a:solidFill>
          <a:schemeClr val="accent1">
            <a:hueOff val="0"/>
            <a:satOff val="0"/>
            <a:lumOff val="0"/>
            <a:alphaOff val="0"/>
          </a:schemeClr>
        </a:solidFill>
        <a:ln w="12700" cap="flat" cmpd="sng" algn="ctr">
          <a:noFill/>
          <a:prstDash val="solid"/>
        </a:ln>
        <a:effectLst/>
      </dgm:spPr>
    </dgm:pt>
    <dgm:pt modelId="{8BF667B8-A98E-43E1-8DBD-8FAA95D64981}" type="pres">
      <dgm:prSet presAssocID="{C8E35E9F-CFC2-44B4-BE3F-9B8CEC352FCC}" presName="L2TextContainer" presStyleLbl="revTx" presStyleIdx="10" presStyleCnt="15">
        <dgm:presLayoutVars>
          <dgm:bulletEnabled val="1"/>
        </dgm:presLayoutVars>
      </dgm:prSet>
      <dgm:spPr/>
    </dgm:pt>
    <dgm:pt modelId="{A47609E7-4555-43B7-9D2B-F9938E6011DA}" type="pres">
      <dgm:prSet presAssocID="{C8E35E9F-CFC2-44B4-BE3F-9B8CEC352FCC}" presName="L1TextContainer" presStyleLbl="revTx" presStyleIdx="11" presStyleCnt="15" custScaleY="176224" custLinFactY="79666" custLinFactNeighborX="10424" custLinFactNeighborY="100000">
        <dgm:presLayoutVars>
          <dgm:chMax val="1"/>
          <dgm:chPref val="1"/>
          <dgm:bulletEnabled val="1"/>
        </dgm:presLayoutVars>
      </dgm:prSet>
      <dgm:spPr/>
    </dgm:pt>
    <dgm:pt modelId="{08838AAD-3062-4742-B679-C787D82490E7}" type="pres">
      <dgm:prSet presAssocID="{C8E35E9F-CFC2-44B4-BE3F-9B8CEC352FCC}" presName="ConnectLine" presStyleLbl="sibTrans1D1" presStyleIdx="3" presStyleCnt="5"/>
      <dgm:spPr/>
    </dgm:pt>
    <dgm:pt modelId="{2BE56886-315B-49D0-8992-79F09A074583}" type="pres">
      <dgm:prSet presAssocID="{C8E35E9F-CFC2-44B4-BE3F-9B8CEC352FCC}" presName="EmptyPlaceHolder" presStyleCnt="0"/>
      <dgm:spPr/>
    </dgm:pt>
    <dgm:pt modelId="{0DC02518-C57F-4920-B10D-BFCA540D752D}" type="pres">
      <dgm:prSet presAssocID="{442CC016-63AC-4313-8797-B6D7A6D6F905}" presName="spaceBetweenRectangles" presStyleCnt="0"/>
      <dgm:spPr/>
    </dgm:pt>
    <dgm:pt modelId="{098D1607-22CC-42DC-8E87-3E719D5EDD4C}" type="pres">
      <dgm:prSet presAssocID="{9FF5AF76-A572-48AE-B3B1-D0D9CA54368E}" presName="composite" presStyleCnt="0"/>
      <dgm:spPr/>
    </dgm:pt>
    <dgm:pt modelId="{BA77750B-F2EB-461D-9316-3B77020A58F9}" type="pres">
      <dgm:prSet presAssocID="{9FF5AF76-A572-48AE-B3B1-D0D9CA54368E}" presName="ConnectorPoint" presStyleLbl="lnNode1" presStyleIdx="4" presStyleCnt="5"/>
      <dgm:spPr>
        <a:solidFill>
          <a:schemeClr val="dk1">
            <a:hueOff val="0"/>
            <a:satOff val="0"/>
            <a:lumOff val="0"/>
            <a:alphaOff val="0"/>
          </a:schemeClr>
        </a:solidFill>
        <a:ln w="6350" cap="flat" cmpd="sng" algn="ctr">
          <a:solidFill>
            <a:schemeClr val="lt1">
              <a:hueOff val="0"/>
              <a:satOff val="0"/>
              <a:lumOff val="0"/>
              <a:alphaOff val="0"/>
            </a:schemeClr>
          </a:solidFill>
          <a:prstDash val="solid"/>
        </a:ln>
        <a:effectLst/>
      </dgm:spPr>
    </dgm:pt>
    <dgm:pt modelId="{24A04F67-A22C-45D9-9AF6-CC36DF2FF791}" type="pres">
      <dgm:prSet presAssocID="{9FF5AF76-A572-48AE-B3B1-D0D9CA54368E}" presName="DropPinPlaceHolder" presStyleCnt="0"/>
      <dgm:spPr/>
    </dgm:pt>
    <dgm:pt modelId="{2562A096-D7A4-49C5-9BAB-DD3391CB5E52}" type="pres">
      <dgm:prSet presAssocID="{9FF5AF76-A572-48AE-B3B1-D0D9CA54368E}" presName="DropPin" presStyleLbl="revTx" presStyleIdx="12" presStyleCnt="15"/>
      <dgm:spPr/>
    </dgm:pt>
    <dgm:pt modelId="{E5EB3F4B-D2DC-4716-B579-DB4DF35B0D9A}" type="pres">
      <dgm:prSet presAssocID="{9FF5AF76-A572-48AE-B3B1-D0D9CA54368E}" presName="Ellipse" presStyleLbl="node2" presStyleIdx="4" presStyleCnt="5"/>
      <dgm:spPr>
        <a:solidFill>
          <a:schemeClr val="accent1">
            <a:hueOff val="0"/>
            <a:satOff val="0"/>
            <a:lumOff val="0"/>
            <a:alphaOff val="0"/>
          </a:schemeClr>
        </a:solidFill>
        <a:ln w="12700" cap="flat" cmpd="sng" algn="ctr">
          <a:noFill/>
          <a:prstDash val="solid"/>
        </a:ln>
        <a:effectLst/>
      </dgm:spPr>
    </dgm:pt>
    <dgm:pt modelId="{5315E20F-5E4D-4435-8BE6-F106DF913113}" type="pres">
      <dgm:prSet presAssocID="{9FF5AF76-A572-48AE-B3B1-D0D9CA54368E}" presName="L2TextContainer" presStyleLbl="revTx" presStyleIdx="13" presStyleCnt="15">
        <dgm:presLayoutVars>
          <dgm:bulletEnabled val="1"/>
        </dgm:presLayoutVars>
      </dgm:prSet>
      <dgm:spPr/>
    </dgm:pt>
    <dgm:pt modelId="{58ACF340-4B36-4F0B-B880-CDC957D1E61A}" type="pres">
      <dgm:prSet presAssocID="{9FF5AF76-A572-48AE-B3B1-D0D9CA54368E}" presName="L1TextContainer" presStyleLbl="revTx" presStyleIdx="14" presStyleCnt="15">
        <dgm:presLayoutVars>
          <dgm:chMax val="1"/>
          <dgm:chPref val="1"/>
          <dgm:bulletEnabled val="1"/>
        </dgm:presLayoutVars>
      </dgm:prSet>
      <dgm:spPr/>
    </dgm:pt>
    <dgm:pt modelId="{2D5E86DD-4341-4626-8071-5A21F548A940}" type="pres">
      <dgm:prSet presAssocID="{9FF5AF76-A572-48AE-B3B1-D0D9CA54368E}" presName="ConnectLine" presStyleLbl="sibTrans1D1" presStyleIdx="4" presStyleCnt="5"/>
      <dgm:spPr/>
    </dgm:pt>
    <dgm:pt modelId="{8D040DA5-9D8C-4E27-A110-2A9EC49ADEB2}" type="pres">
      <dgm:prSet presAssocID="{9FF5AF76-A572-48AE-B3B1-D0D9CA54368E}" presName="EmptyPlaceHolder" presStyleCnt="0"/>
      <dgm:spPr/>
    </dgm:pt>
  </dgm:ptLst>
  <dgm:cxnLst>
    <dgm:cxn modelId="{CCA0A506-CBCB-49E4-B5A6-8619210A06CC}" type="presOf" srcId="{C8E35E9F-CFC2-44B4-BE3F-9B8CEC352FCC}" destId="{A47609E7-4555-43B7-9D2B-F9938E6011DA}" srcOrd="0" destOrd="0" presId="urn:microsoft.com/office/officeart/2024/3/layout/BulletTimelineDefaultVariant"/>
    <dgm:cxn modelId="{D06A0E0E-3201-4C13-8AEB-A643FDEFB85F}" srcId="{A8AA2C99-151A-4FBA-A4DC-289681560D36}" destId="{FD39AF9D-D193-4663-9DFF-190054FDEA55}" srcOrd="0" destOrd="0" parTransId="{4371C37B-A12F-4938-8C20-E381D488AE90}" sibTransId="{21436F6A-0E89-473C-853F-1349F9494F40}"/>
    <dgm:cxn modelId="{57C4945E-FF79-4B0B-9733-EF580F0E1668}" type="presOf" srcId="{7F39C3C4-9E6B-41B4-B451-4C3306CCA07B}" destId="{9C54BDA4-C4A4-4C31-BA3E-31606A790184}" srcOrd="0" destOrd="0" presId="urn:microsoft.com/office/officeart/2024/3/layout/BulletTimelineDefaultVariant"/>
    <dgm:cxn modelId="{5D7DA06D-299C-462D-A729-1F720AA71C6E}" srcId="{A8AA2C99-151A-4FBA-A4DC-289681560D36}" destId="{9FF5AF76-A572-48AE-B3B1-D0D9CA54368E}" srcOrd="4" destOrd="0" parTransId="{990CBB43-EB7F-4677-BB0E-F169459FA937}" sibTransId="{D106650B-76A8-4CC2-BA8B-9C2B6461121E}"/>
    <dgm:cxn modelId="{13ED4E4E-59B8-4C2F-80A4-A118F4222E43}" srcId="{E4C788C2-4E49-45A4-B971-36F6BBED1119}" destId="{C32DB82B-7625-477C-9C9A-C2E7ED329D05}" srcOrd="0" destOrd="0" parTransId="{2F6AD297-BF37-41A5-B5D0-A61AE5B8631A}" sibTransId="{8D03E56A-5E19-49A6-909E-4E81AF8A254E}"/>
    <dgm:cxn modelId="{95A3524F-DAF8-4B63-81E5-2D32DF54FF3B}" type="presOf" srcId="{397D3415-BFD2-4F7B-B7A9-F6B796E16199}" destId="{D3308336-F1F0-4157-9E07-311005D64AD2}" srcOrd="0" destOrd="0" presId="urn:microsoft.com/office/officeart/2024/3/layout/BulletTimelineDefaultVariant"/>
    <dgm:cxn modelId="{10CE0970-DBDD-41A2-A812-BADA7F6A24BE}" type="presOf" srcId="{E4C788C2-4E49-45A4-B971-36F6BBED1119}" destId="{3CF18785-A2C3-426C-BC9E-458F319FE84B}" srcOrd="0" destOrd="0" presId="urn:microsoft.com/office/officeart/2024/3/layout/BulletTimelineDefaultVariant"/>
    <dgm:cxn modelId="{1E4ABC71-2DCA-4CDC-A3B9-07326A2F6124}" type="presOf" srcId="{A8AA2C99-151A-4FBA-A4DC-289681560D36}" destId="{66B196FD-C9B5-4965-9840-A464D5C25803}" srcOrd="0" destOrd="0" presId="urn:microsoft.com/office/officeart/2024/3/layout/BulletTimelineDefaultVariant"/>
    <dgm:cxn modelId="{6FCFA683-141A-4630-A4D5-688E23352C8D}" type="presOf" srcId="{C32DB82B-7625-477C-9C9A-C2E7ED329D05}" destId="{A50AA8E6-5CF0-4FFB-A1C4-83468A153250}" srcOrd="0" destOrd="0" presId="urn:microsoft.com/office/officeart/2024/3/layout/BulletTimelineDefaultVariant"/>
    <dgm:cxn modelId="{BB129E9C-35B0-42C4-BE37-6E86A24A02CE}" srcId="{A8AA2C99-151A-4FBA-A4DC-289681560D36}" destId="{C8E35E9F-CFC2-44B4-BE3F-9B8CEC352FCC}" srcOrd="3" destOrd="0" parTransId="{9CFE0BB6-FF01-43A6-895C-45677876A3FB}" sibTransId="{442CC016-63AC-4313-8797-B6D7A6D6F905}"/>
    <dgm:cxn modelId="{F32D41A8-EFFA-4603-8CA8-42DF1C39F4E8}" type="presOf" srcId="{DBA23FC5-CECD-4DCB-B600-0CCBCEFF1D01}" destId="{5315E20F-5E4D-4435-8BE6-F106DF913113}" srcOrd="0" destOrd="0" presId="urn:microsoft.com/office/officeart/2024/3/layout/BulletTimelineDefaultVariant"/>
    <dgm:cxn modelId="{A1E7C6B5-0062-4CF4-8E16-09BF17CFCD19}" srcId="{A8AA2C99-151A-4FBA-A4DC-289681560D36}" destId="{E4C788C2-4E49-45A4-B971-36F6BBED1119}" srcOrd="2" destOrd="0" parTransId="{5C6CDFA1-B990-4741-B563-693F583CE116}" sibTransId="{3C85DB21-9303-422E-BFB9-949FF848DCFF}"/>
    <dgm:cxn modelId="{2AF422C1-6E94-4EC4-9878-DDC82CA93000}" srcId="{FD39AF9D-D193-4663-9DFF-190054FDEA55}" destId="{7F39C3C4-9E6B-41B4-B451-4C3306CCA07B}" srcOrd="0" destOrd="0" parTransId="{DDD4002A-4BFF-4D17-B81E-9A82ACEDC2F9}" sibTransId="{6394D281-3DFE-42F1-B337-C3939E6AF20B}"/>
    <dgm:cxn modelId="{F5FF62C5-0C37-407A-9FCE-E7DF57EA7A8F}" srcId="{C8E35E9F-CFC2-44B4-BE3F-9B8CEC352FCC}" destId="{D2D8660F-7B7D-4152-B8B1-0D1298E689E9}" srcOrd="0" destOrd="0" parTransId="{EC16DF9A-8E79-47B8-B31A-E8E5FD7B193A}" sibTransId="{EE3E55D5-CC8C-4296-B828-A591DD111D03}"/>
    <dgm:cxn modelId="{E66B5FCE-8A21-4AC0-BD5A-76D109C351F3}" type="presOf" srcId="{D2D8660F-7B7D-4152-B8B1-0D1298E689E9}" destId="{8BF667B8-A98E-43E1-8DBD-8FAA95D64981}" srcOrd="0" destOrd="0" presId="urn:microsoft.com/office/officeart/2024/3/layout/BulletTimelineDefaultVariant"/>
    <dgm:cxn modelId="{B86222D0-A540-494D-8A39-A87C163B2CEF}" type="presOf" srcId="{FD39AF9D-D193-4663-9DFF-190054FDEA55}" destId="{084CE6E4-E8AE-4EBC-9FBA-3C3B374752A6}" srcOrd="0" destOrd="0" presId="urn:microsoft.com/office/officeart/2024/3/layout/BulletTimelineDefaultVariant"/>
    <dgm:cxn modelId="{F2B45DD4-7F25-41DF-9EFE-A9D69F89FBD4}" type="presOf" srcId="{9FF5AF76-A572-48AE-B3B1-D0D9CA54368E}" destId="{58ACF340-4B36-4F0B-B880-CDC957D1E61A}" srcOrd="0" destOrd="0" presId="urn:microsoft.com/office/officeart/2024/3/layout/BulletTimelineDefaultVariant"/>
    <dgm:cxn modelId="{DF9197EB-2229-48B3-B210-D0C291245A77}" srcId="{9FF5AF76-A572-48AE-B3B1-D0D9CA54368E}" destId="{DBA23FC5-CECD-4DCB-B600-0CCBCEFF1D01}" srcOrd="0" destOrd="0" parTransId="{3BF29AFF-EEA8-4257-8D4D-CD698899766F}" sibTransId="{E0C3F92B-CB4B-4C1B-B51F-355250D8B9E5}"/>
    <dgm:cxn modelId="{4AD7A1F5-5814-4B9F-8C64-ED9C298BE327}" srcId="{A8AA2C99-151A-4FBA-A4DC-289681560D36}" destId="{397D3415-BFD2-4F7B-B7A9-F6B796E16199}" srcOrd="1" destOrd="0" parTransId="{C4F74FDB-4BCD-4231-A5D3-2C859601E97C}" sibTransId="{41FD5686-C9C0-4F4D-91C0-02A32B6C7E20}"/>
    <dgm:cxn modelId="{8BD4FD75-114A-4D42-B168-D6DBBA11B659}" type="presParOf" srcId="{66B196FD-C9B5-4965-9840-A464D5C25803}" destId="{CD7832E2-B54E-4319-8DB0-5E7F63094937}" srcOrd="0" destOrd="0" presId="urn:microsoft.com/office/officeart/2024/3/layout/BulletTimelineDefaultVariant"/>
    <dgm:cxn modelId="{6F1754C5-139C-477E-8520-D3B8322F2506}" type="presParOf" srcId="{66B196FD-C9B5-4965-9840-A464D5C25803}" destId="{5C821FCA-6A09-471F-804E-33EBDECFA39B}" srcOrd="1" destOrd="0" presId="urn:microsoft.com/office/officeart/2024/3/layout/BulletTimelineDefaultVariant"/>
    <dgm:cxn modelId="{4B3113DD-7644-4740-A484-C88E3BD950B9}" type="presParOf" srcId="{5C821FCA-6A09-471F-804E-33EBDECFA39B}" destId="{B64CFB11-7A68-4EA0-AC97-A08F207A7205}" srcOrd="0" destOrd="0" presId="urn:microsoft.com/office/officeart/2024/3/layout/BulletTimelineDefaultVariant"/>
    <dgm:cxn modelId="{290C5EED-1864-41E7-99B4-BABE9656E6B4}" type="presParOf" srcId="{B64CFB11-7A68-4EA0-AC97-A08F207A7205}" destId="{E4FC4FFD-B4EF-4B93-A72B-C296489E3A2A}" srcOrd="0" destOrd="0" presId="urn:microsoft.com/office/officeart/2024/3/layout/BulletTimelineDefaultVariant"/>
    <dgm:cxn modelId="{0D526B32-A78D-4DB5-B8D6-B2071D154F78}" type="presParOf" srcId="{B64CFB11-7A68-4EA0-AC97-A08F207A7205}" destId="{9937285E-2A3C-43B5-936C-F3F14C4D6768}" srcOrd="1" destOrd="0" presId="urn:microsoft.com/office/officeart/2024/3/layout/BulletTimelineDefaultVariant"/>
    <dgm:cxn modelId="{BA13FC88-3EF8-4EDE-8331-BAFE77EA495A}" type="presParOf" srcId="{9937285E-2A3C-43B5-936C-F3F14C4D6768}" destId="{DB5ADFE9-9145-4CD3-A989-61D14F0717D3}" srcOrd="0" destOrd="0" presId="urn:microsoft.com/office/officeart/2024/3/layout/BulletTimelineDefaultVariant"/>
    <dgm:cxn modelId="{FC9126A1-30ED-45F3-890D-811421F9B8B3}" type="presParOf" srcId="{9937285E-2A3C-43B5-936C-F3F14C4D6768}" destId="{E3B3D4B2-8A0D-4C20-B67A-4D927D2F5146}" srcOrd="1" destOrd="0" presId="urn:microsoft.com/office/officeart/2024/3/layout/BulletTimelineDefaultVariant"/>
    <dgm:cxn modelId="{BA4B0C5A-F1C3-43D6-97C1-E888F8B54525}" type="presParOf" srcId="{B64CFB11-7A68-4EA0-AC97-A08F207A7205}" destId="{9C54BDA4-C4A4-4C31-BA3E-31606A790184}" srcOrd="2" destOrd="0" presId="urn:microsoft.com/office/officeart/2024/3/layout/BulletTimelineDefaultVariant"/>
    <dgm:cxn modelId="{9E1C2B2D-5D11-4E83-B1DE-CD099614924B}" type="presParOf" srcId="{B64CFB11-7A68-4EA0-AC97-A08F207A7205}" destId="{084CE6E4-E8AE-4EBC-9FBA-3C3B374752A6}" srcOrd="3" destOrd="0" presId="urn:microsoft.com/office/officeart/2024/3/layout/BulletTimelineDefaultVariant"/>
    <dgm:cxn modelId="{2B084C54-7DBE-4072-98DD-7759CDF55513}" type="presParOf" srcId="{B64CFB11-7A68-4EA0-AC97-A08F207A7205}" destId="{7E21A02A-9A7D-4DD1-8521-19178797AB89}" srcOrd="4" destOrd="0" presId="urn:microsoft.com/office/officeart/2024/3/layout/BulletTimelineDefaultVariant"/>
    <dgm:cxn modelId="{B6BD9324-3510-4321-864B-A1B0D3027781}" type="presParOf" srcId="{B64CFB11-7A68-4EA0-AC97-A08F207A7205}" destId="{B36EB8CB-E211-4DDD-90B6-0B30DBA3AD6E}" srcOrd="5" destOrd="0" presId="urn:microsoft.com/office/officeart/2024/3/layout/BulletTimelineDefaultVariant"/>
    <dgm:cxn modelId="{3B5D7313-2E90-4A73-8881-F698C8640E03}" type="presParOf" srcId="{5C821FCA-6A09-471F-804E-33EBDECFA39B}" destId="{172AE374-A0D7-4B23-B7C8-19F329F47F6E}" srcOrd="1" destOrd="0" presId="urn:microsoft.com/office/officeart/2024/3/layout/BulletTimelineDefaultVariant"/>
    <dgm:cxn modelId="{696B33C2-AEFB-4AC2-8955-5E3264A92483}" type="presParOf" srcId="{5C821FCA-6A09-471F-804E-33EBDECFA39B}" destId="{0146CB91-9DB6-44B5-B644-408E3C667FCC}" srcOrd="2" destOrd="0" presId="urn:microsoft.com/office/officeart/2024/3/layout/BulletTimelineDefaultVariant"/>
    <dgm:cxn modelId="{D2D979FF-28C4-45F5-9076-79A874A54152}" type="presParOf" srcId="{0146CB91-9DB6-44B5-B644-408E3C667FCC}" destId="{DE0966F3-FDB6-43CE-B35E-51E2A72D3FCD}" srcOrd="0" destOrd="0" presId="urn:microsoft.com/office/officeart/2024/3/layout/BulletTimelineDefaultVariant"/>
    <dgm:cxn modelId="{A0E67D56-069C-4016-9A25-968CB026AB21}" type="presParOf" srcId="{0146CB91-9DB6-44B5-B644-408E3C667FCC}" destId="{9A6D6FD6-0A3A-435A-B1B4-D2248B5C6BF8}" srcOrd="1" destOrd="0" presId="urn:microsoft.com/office/officeart/2024/3/layout/BulletTimelineDefaultVariant"/>
    <dgm:cxn modelId="{386B4B97-2E6C-4F15-8777-3D93DEB94A31}" type="presParOf" srcId="{9A6D6FD6-0A3A-435A-B1B4-D2248B5C6BF8}" destId="{28E8CCB6-2ABD-41EA-93A3-3ED661932700}" srcOrd="0" destOrd="0" presId="urn:microsoft.com/office/officeart/2024/3/layout/BulletTimelineDefaultVariant"/>
    <dgm:cxn modelId="{7564D031-67F3-4C29-9901-2655D38C0CBF}" type="presParOf" srcId="{9A6D6FD6-0A3A-435A-B1B4-D2248B5C6BF8}" destId="{FFC83CC5-95E8-440E-8472-7C1613B536AE}" srcOrd="1" destOrd="0" presId="urn:microsoft.com/office/officeart/2024/3/layout/BulletTimelineDefaultVariant"/>
    <dgm:cxn modelId="{3BA36DE2-07AB-4C20-889D-0F772935A2E3}" type="presParOf" srcId="{0146CB91-9DB6-44B5-B644-408E3C667FCC}" destId="{946C9159-F3A8-4BB4-8420-8F71D81E033A}" srcOrd="2" destOrd="0" presId="urn:microsoft.com/office/officeart/2024/3/layout/BulletTimelineDefaultVariant"/>
    <dgm:cxn modelId="{27F6D660-3C36-406E-BA58-9E3C80692F0A}" type="presParOf" srcId="{0146CB91-9DB6-44B5-B644-408E3C667FCC}" destId="{D3308336-F1F0-4157-9E07-311005D64AD2}" srcOrd="3" destOrd="0" presId="urn:microsoft.com/office/officeart/2024/3/layout/BulletTimelineDefaultVariant"/>
    <dgm:cxn modelId="{272DACE2-4719-40D8-8F75-354C7E59B9A7}" type="presParOf" srcId="{0146CB91-9DB6-44B5-B644-408E3C667FCC}" destId="{05524A26-AE6A-41E2-92A7-57ACF51EC2EE}" srcOrd="4" destOrd="0" presId="urn:microsoft.com/office/officeart/2024/3/layout/BulletTimelineDefaultVariant"/>
    <dgm:cxn modelId="{BE09904E-3F62-4D3A-BA27-729FD1521FC5}" type="presParOf" srcId="{0146CB91-9DB6-44B5-B644-408E3C667FCC}" destId="{5223509D-6DD1-4565-A04E-23E05F258029}" srcOrd="5" destOrd="0" presId="urn:microsoft.com/office/officeart/2024/3/layout/BulletTimelineDefaultVariant"/>
    <dgm:cxn modelId="{0DB0B2C0-495D-4588-B4B9-90E5CC6EDD87}" type="presParOf" srcId="{5C821FCA-6A09-471F-804E-33EBDECFA39B}" destId="{F3F217F6-921C-40D3-9F1C-A2E57C1AAA5B}" srcOrd="3" destOrd="0" presId="urn:microsoft.com/office/officeart/2024/3/layout/BulletTimelineDefaultVariant"/>
    <dgm:cxn modelId="{88620B02-3900-43BD-BC6B-D2E92B78DA79}" type="presParOf" srcId="{5C821FCA-6A09-471F-804E-33EBDECFA39B}" destId="{AC365F19-1C3A-452A-A62E-B5F68F2426A2}" srcOrd="4" destOrd="0" presId="urn:microsoft.com/office/officeart/2024/3/layout/BulletTimelineDefaultVariant"/>
    <dgm:cxn modelId="{B485E547-2AD4-417E-877B-6C654C880875}" type="presParOf" srcId="{AC365F19-1C3A-452A-A62E-B5F68F2426A2}" destId="{68CD8176-A521-4710-A209-DA8D9A9A3DAD}" srcOrd="0" destOrd="0" presId="urn:microsoft.com/office/officeart/2024/3/layout/BulletTimelineDefaultVariant"/>
    <dgm:cxn modelId="{19C4B96D-D7A8-4F69-AD72-E0FD0BF95553}" type="presParOf" srcId="{AC365F19-1C3A-452A-A62E-B5F68F2426A2}" destId="{020F0A01-0C5B-43DC-81CA-517DAFF8E16F}" srcOrd="1" destOrd="0" presId="urn:microsoft.com/office/officeart/2024/3/layout/BulletTimelineDefaultVariant"/>
    <dgm:cxn modelId="{21AADDFF-C5C7-4180-99A4-D6417449A4AD}" type="presParOf" srcId="{020F0A01-0C5B-43DC-81CA-517DAFF8E16F}" destId="{E24C7680-C9F8-42E4-9C87-675E96368DE0}" srcOrd="0" destOrd="0" presId="urn:microsoft.com/office/officeart/2024/3/layout/BulletTimelineDefaultVariant"/>
    <dgm:cxn modelId="{0CDF160E-95AD-44EF-8621-6F49B5188F6F}" type="presParOf" srcId="{020F0A01-0C5B-43DC-81CA-517DAFF8E16F}" destId="{E5E79622-F59B-4264-8F87-9F1C1FBDF57A}" srcOrd="1" destOrd="0" presId="urn:microsoft.com/office/officeart/2024/3/layout/BulletTimelineDefaultVariant"/>
    <dgm:cxn modelId="{7BEED218-759A-4580-8855-CABED27F2D4F}" type="presParOf" srcId="{AC365F19-1C3A-452A-A62E-B5F68F2426A2}" destId="{A50AA8E6-5CF0-4FFB-A1C4-83468A153250}" srcOrd="2" destOrd="0" presId="urn:microsoft.com/office/officeart/2024/3/layout/BulletTimelineDefaultVariant"/>
    <dgm:cxn modelId="{1746FBAE-567B-4734-B289-2D3CFA3AB08F}" type="presParOf" srcId="{AC365F19-1C3A-452A-A62E-B5F68F2426A2}" destId="{3CF18785-A2C3-426C-BC9E-458F319FE84B}" srcOrd="3" destOrd="0" presId="urn:microsoft.com/office/officeart/2024/3/layout/BulletTimelineDefaultVariant"/>
    <dgm:cxn modelId="{F32CDA3B-7DC6-42DB-90EB-124B82A9F6A5}" type="presParOf" srcId="{AC365F19-1C3A-452A-A62E-B5F68F2426A2}" destId="{A5912224-68A3-460D-A170-C7AE75424045}" srcOrd="4" destOrd="0" presId="urn:microsoft.com/office/officeart/2024/3/layout/BulletTimelineDefaultVariant"/>
    <dgm:cxn modelId="{6E4F35BD-7987-4774-A124-DACBB7DDCD27}" type="presParOf" srcId="{AC365F19-1C3A-452A-A62E-B5F68F2426A2}" destId="{4E31921A-0957-476E-8809-A18315D49405}" srcOrd="5" destOrd="0" presId="urn:microsoft.com/office/officeart/2024/3/layout/BulletTimelineDefaultVariant"/>
    <dgm:cxn modelId="{32D8EFC1-46CC-4992-9CC5-45EE049E256D}" type="presParOf" srcId="{5C821FCA-6A09-471F-804E-33EBDECFA39B}" destId="{B55F6AC3-DCB0-4848-8AAF-0147AC9B7241}" srcOrd="5" destOrd="0" presId="urn:microsoft.com/office/officeart/2024/3/layout/BulletTimelineDefaultVariant"/>
    <dgm:cxn modelId="{D798BE0C-39E4-4C42-A153-E5515F9BA4FC}" type="presParOf" srcId="{5C821FCA-6A09-471F-804E-33EBDECFA39B}" destId="{4063CC73-13CB-4592-A490-0E6F6498675C}" srcOrd="6" destOrd="0" presId="urn:microsoft.com/office/officeart/2024/3/layout/BulletTimelineDefaultVariant"/>
    <dgm:cxn modelId="{9C07EE26-397E-41C5-9677-E5601E7BF97D}" type="presParOf" srcId="{4063CC73-13CB-4592-A490-0E6F6498675C}" destId="{D6CA1D95-9D9A-4BC4-A4D8-957D23C5B66E}" srcOrd="0" destOrd="0" presId="urn:microsoft.com/office/officeart/2024/3/layout/BulletTimelineDefaultVariant"/>
    <dgm:cxn modelId="{13265125-C9D9-4EBE-A5AA-B74D3B7151E8}" type="presParOf" srcId="{4063CC73-13CB-4592-A490-0E6F6498675C}" destId="{4C9723D2-3650-41D4-AE01-F0DA9D64081E}" srcOrd="1" destOrd="0" presId="urn:microsoft.com/office/officeart/2024/3/layout/BulletTimelineDefaultVariant"/>
    <dgm:cxn modelId="{F7B58AC7-69B9-4AEA-A8C1-31227FB943AE}" type="presParOf" srcId="{4C9723D2-3650-41D4-AE01-F0DA9D64081E}" destId="{DF54B66B-BEF4-485F-A2A0-FA2958E7D1E5}" srcOrd="0" destOrd="0" presId="urn:microsoft.com/office/officeart/2024/3/layout/BulletTimelineDefaultVariant"/>
    <dgm:cxn modelId="{0C87CA85-7219-4575-BA04-59B148C091D8}" type="presParOf" srcId="{4C9723D2-3650-41D4-AE01-F0DA9D64081E}" destId="{9BADB66F-4F7D-41E3-A2A0-95DC1407AB92}" srcOrd="1" destOrd="0" presId="urn:microsoft.com/office/officeart/2024/3/layout/BulletTimelineDefaultVariant"/>
    <dgm:cxn modelId="{26D8DB8D-FBAC-4719-942F-29DDAA5B9C61}" type="presParOf" srcId="{4063CC73-13CB-4592-A490-0E6F6498675C}" destId="{8BF667B8-A98E-43E1-8DBD-8FAA95D64981}" srcOrd="2" destOrd="0" presId="urn:microsoft.com/office/officeart/2024/3/layout/BulletTimelineDefaultVariant"/>
    <dgm:cxn modelId="{C8D9F804-F91D-4314-976D-78AC020C91CB}" type="presParOf" srcId="{4063CC73-13CB-4592-A490-0E6F6498675C}" destId="{A47609E7-4555-43B7-9D2B-F9938E6011DA}" srcOrd="3" destOrd="0" presId="urn:microsoft.com/office/officeart/2024/3/layout/BulletTimelineDefaultVariant"/>
    <dgm:cxn modelId="{F78F9ADD-A0C0-4A48-8CD6-5EA156A56CDE}" type="presParOf" srcId="{4063CC73-13CB-4592-A490-0E6F6498675C}" destId="{08838AAD-3062-4742-B679-C787D82490E7}" srcOrd="4" destOrd="0" presId="urn:microsoft.com/office/officeart/2024/3/layout/BulletTimelineDefaultVariant"/>
    <dgm:cxn modelId="{DD856ADA-D46A-4774-8776-0D5C277A7A8F}" type="presParOf" srcId="{4063CC73-13CB-4592-A490-0E6F6498675C}" destId="{2BE56886-315B-49D0-8992-79F09A074583}" srcOrd="5" destOrd="0" presId="urn:microsoft.com/office/officeart/2024/3/layout/BulletTimelineDefaultVariant"/>
    <dgm:cxn modelId="{BD54A4FB-83BA-4B28-B39C-8033A5530D14}" type="presParOf" srcId="{5C821FCA-6A09-471F-804E-33EBDECFA39B}" destId="{0DC02518-C57F-4920-B10D-BFCA540D752D}" srcOrd="7" destOrd="0" presId="urn:microsoft.com/office/officeart/2024/3/layout/BulletTimelineDefaultVariant"/>
    <dgm:cxn modelId="{7FC029AA-4B91-4E61-B1CF-DEAFD2A390BE}" type="presParOf" srcId="{5C821FCA-6A09-471F-804E-33EBDECFA39B}" destId="{098D1607-22CC-42DC-8E87-3E719D5EDD4C}" srcOrd="8" destOrd="0" presId="urn:microsoft.com/office/officeart/2024/3/layout/BulletTimelineDefaultVariant"/>
    <dgm:cxn modelId="{430894C5-70F4-4122-B73A-648FE572420E}" type="presParOf" srcId="{098D1607-22CC-42DC-8E87-3E719D5EDD4C}" destId="{BA77750B-F2EB-461D-9316-3B77020A58F9}" srcOrd="0" destOrd="0" presId="urn:microsoft.com/office/officeart/2024/3/layout/BulletTimelineDefaultVariant"/>
    <dgm:cxn modelId="{1C357C6C-5B96-4284-ADEC-A4938C5A58D2}" type="presParOf" srcId="{098D1607-22CC-42DC-8E87-3E719D5EDD4C}" destId="{24A04F67-A22C-45D9-9AF6-CC36DF2FF791}" srcOrd="1" destOrd="0" presId="urn:microsoft.com/office/officeart/2024/3/layout/BulletTimelineDefaultVariant"/>
    <dgm:cxn modelId="{2EB0123C-8BC2-456C-B910-515C458D265C}" type="presParOf" srcId="{24A04F67-A22C-45D9-9AF6-CC36DF2FF791}" destId="{2562A096-D7A4-49C5-9BAB-DD3391CB5E52}" srcOrd="0" destOrd="0" presId="urn:microsoft.com/office/officeart/2024/3/layout/BulletTimelineDefaultVariant"/>
    <dgm:cxn modelId="{5B149BE1-627D-48A2-9998-37E203DD7E68}" type="presParOf" srcId="{24A04F67-A22C-45D9-9AF6-CC36DF2FF791}" destId="{E5EB3F4B-D2DC-4716-B579-DB4DF35B0D9A}" srcOrd="1" destOrd="0" presId="urn:microsoft.com/office/officeart/2024/3/layout/BulletTimelineDefaultVariant"/>
    <dgm:cxn modelId="{1D3FF4D9-ED84-4210-A6FD-4139E1E3C139}" type="presParOf" srcId="{098D1607-22CC-42DC-8E87-3E719D5EDD4C}" destId="{5315E20F-5E4D-4435-8BE6-F106DF913113}" srcOrd="2" destOrd="0" presId="urn:microsoft.com/office/officeart/2024/3/layout/BulletTimelineDefaultVariant"/>
    <dgm:cxn modelId="{D4F99884-6FE8-4394-9723-F69F085116CB}" type="presParOf" srcId="{098D1607-22CC-42DC-8E87-3E719D5EDD4C}" destId="{58ACF340-4B36-4F0B-B880-CDC957D1E61A}" srcOrd="3" destOrd="0" presId="urn:microsoft.com/office/officeart/2024/3/layout/BulletTimelineDefaultVariant"/>
    <dgm:cxn modelId="{E508C21B-A4BD-46D5-B2C4-676FECBC1DF0}" type="presParOf" srcId="{098D1607-22CC-42DC-8E87-3E719D5EDD4C}" destId="{2D5E86DD-4341-4626-8071-5A21F548A940}" srcOrd="4" destOrd="0" presId="urn:microsoft.com/office/officeart/2024/3/layout/BulletTimelineDefaultVariant"/>
    <dgm:cxn modelId="{A2C6570F-2229-47A1-B037-5CA04091D8DD}" type="presParOf" srcId="{098D1607-22CC-42DC-8E87-3E719D5EDD4C}" destId="{8D040DA5-9D8C-4E27-A110-2A9EC49ADEB2}" srcOrd="5" destOrd="0" presId="urn:microsoft.com/office/officeart/2024/3/layout/BulletTimelineDefaultVarian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9B85AA7-5549-4C0A-B2BD-9AD59568B42D}"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8B470A91-3609-4891-A7E0-3A67C3653A7C}">
      <dgm:prSet/>
      <dgm:spPr/>
      <dgm:t>
        <a:bodyPr/>
        <a:lstStyle/>
        <a:p>
          <a:r>
            <a:rPr lang="en-US"/>
            <a:t>Shaylene Smith</a:t>
          </a:r>
        </a:p>
      </dgm:t>
    </dgm:pt>
    <dgm:pt modelId="{C01ADC5B-DE97-423E-B993-B53239F9FC6F}" type="parTrans" cxnId="{8F76ED25-BF44-4587-8B47-6F0901F43C1C}">
      <dgm:prSet/>
      <dgm:spPr/>
      <dgm:t>
        <a:bodyPr/>
        <a:lstStyle/>
        <a:p>
          <a:endParaRPr lang="en-US"/>
        </a:p>
      </dgm:t>
    </dgm:pt>
    <dgm:pt modelId="{99FF83E1-C79B-4B84-AE56-6A34226CD504}" type="sibTrans" cxnId="{8F76ED25-BF44-4587-8B47-6F0901F43C1C}">
      <dgm:prSet/>
      <dgm:spPr/>
      <dgm:t>
        <a:bodyPr/>
        <a:lstStyle/>
        <a:p>
          <a:endParaRPr lang="en-US"/>
        </a:p>
      </dgm:t>
    </dgm:pt>
    <dgm:pt modelId="{36F4EBA2-3C2C-4CAA-AD42-9D8FD200F70A}">
      <dgm:prSet/>
      <dgm:spPr/>
      <dgm:t>
        <a:bodyPr/>
        <a:lstStyle/>
        <a:p>
          <a:r>
            <a:rPr lang="en-US"/>
            <a:t>Blue River Arts Council</a:t>
          </a:r>
        </a:p>
      </dgm:t>
    </dgm:pt>
    <dgm:pt modelId="{ADB4044C-1212-4830-BB9B-5329E2D168C4}" type="parTrans" cxnId="{204D456F-5C5D-4B5C-A1C1-4B2621196B58}">
      <dgm:prSet/>
      <dgm:spPr/>
      <dgm:t>
        <a:bodyPr/>
        <a:lstStyle/>
        <a:p>
          <a:endParaRPr lang="en-US"/>
        </a:p>
      </dgm:t>
    </dgm:pt>
    <dgm:pt modelId="{558F203D-1AAC-4603-9490-FDBCA46471A0}" type="sibTrans" cxnId="{204D456F-5C5D-4B5C-A1C1-4B2621196B58}">
      <dgm:prSet/>
      <dgm:spPr/>
      <dgm:t>
        <a:bodyPr/>
        <a:lstStyle/>
        <a:p>
          <a:endParaRPr lang="en-US"/>
        </a:p>
      </dgm:t>
    </dgm:pt>
    <dgm:pt modelId="{BEEEC207-F5DC-494B-958C-E3217C78F8B2}">
      <dgm:prSet/>
      <dgm:spPr/>
      <dgm:t>
        <a:bodyPr/>
        <a:lstStyle/>
        <a:p>
          <a:r>
            <a:rPr lang="en-US"/>
            <a:t>Crete, Nebraska</a:t>
          </a:r>
        </a:p>
      </dgm:t>
    </dgm:pt>
    <dgm:pt modelId="{AE0EC9AD-4885-4BCB-8485-74928A7B541B}" type="parTrans" cxnId="{7CCB96C3-3892-484E-9C7F-188ED9EFAE7E}">
      <dgm:prSet/>
      <dgm:spPr/>
      <dgm:t>
        <a:bodyPr/>
        <a:lstStyle/>
        <a:p>
          <a:endParaRPr lang="en-US"/>
        </a:p>
      </dgm:t>
    </dgm:pt>
    <dgm:pt modelId="{1F81C536-7919-4A13-B0C6-8CF351257398}" type="sibTrans" cxnId="{7CCB96C3-3892-484E-9C7F-188ED9EFAE7E}">
      <dgm:prSet/>
      <dgm:spPr/>
      <dgm:t>
        <a:bodyPr/>
        <a:lstStyle/>
        <a:p>
          <a:endParaRPr lang="en-US"/>
        </a:p>
      </dgm:t>
    </dgm:pt>
    <dgm:pt modelId="{24BDD18D-79FE-4888-9B0C-607B45B8A8D0}">
      <dgm:prSet/>
      <dgm:spPr/>
      <dgm:t>
        <a:bodyPr/>
        <a:lstStyle/>
        <a:p>
          <a:r>
            <a:rPr lang="en-US">
              <a:hlinkClick xmlns:r="http://schemas.openxmlformats.org/officeDocument/2006/relationships" r:id="rId1"/>
            </a:rPr>
            <a:t>shaylenek@hotmail.com</a:t>
          </a:r>
          <a:endParaRPr lang="en-US"/>
        </a:p>
      </dgm:t>
    </dgm:pt>
    <dgm:pt modelId="{54675C2C-3189-408D-B1AB-3E97A546C973}" type="parTrans" cxnId="{501A8871-7269-4695-94C6-0B27670AA845}">
      <dgm:prSet/>
      <dgm:spPr/>
      <dgm:t>
        <a:bodyPr/>
        <a:lstStyle/>
        <a:p>
          <a:endParaRPr lang="en-US"/>
        </a:p>
      </dgm:t>
    </dgm:pt>
    <dgm:pt modelId="{911C8DA4-9B46-4038-9D13-9FDD2DC12CBB}" type="sibTrans" cxnId="{501A8871-7269-4695-94C6-0B27670AA845}">
      <dgm:prSet/>
      <dgm:spPr/>
      <dgm:t>
        <a:bodyPr/>
        <a:lstStyle/>
        <a:p>
          <a:endParaRPr lang="en-US"/>
        </a:p>
      </dgm:t>
    </dgm:pt>
    <dgm:pt modelId="{82EE9E59-CF4C-4B5C-9603-23B94FABADF3}">
      <dgm:prSet/>
      <dgm:spPr/>
      <dgm:t>
        <a:bodyPr/>
        <a:lstStyle/>
        <a:p>
          <a:r>
            <a:rPr lang="en-US"/>
            <a:t>(402) 641-6599</a:t>
          </a:r>
        </a:p>
      </dgm:t>
    </dgm:pt>
    <dgm:pt modelId="{16672922-35B4-44D8-9769-9061DF70DF9D}" type="parTrans" cxnId="{A62B943A-918A-41B5-9983-8AA2E7CC6CF0}">
      <dgm:prSet/>
      <dgm:spPr/>
      <dgm:t>
        <a:bodyPr/>
        <a:lstStyle/>
        <a:p>
          <a:endParaRPr lang="en-US"/>
        </a:p>
      </dgm:t>
    </dgm:pt>
    <dgm:pt modelId="{D55FE7EF-655E-4A44-9A3F-D8DCB1A4D8B2}" type="sibTrans" cxnId="{A62B943A-918A-41B5-9983-8AA2E7CC6CF0}">
      <dgm:prSet/>
      <dgm:spPr/>
      <dgm:t>
        <a:bodyPr/>
        <a:lstStyle/>
        <a:p>
          <a:endParaRPr lang="en-US"/>
        </a:p>
      </dgm:t>
    </dgm:pt>
    <dgm:pt modelId="{0165CCB1-7E7A-4AA4-A91C-41C30D8F8571}" type="pres">
      <dgm:prSet presAssocID="{B9B85AA7-5549-4C0A-B2BD-9AD59568B42D}" presName="linear" presStyleCnt="0">
        <dgm:presLayoutVars>
          <dgm:animLvl val="lvl"/>
          <dgm:resizeHandles val="exact"/>
        </dgm:presLayoutVars>
      </dgm:prSet>
      <dgm:spPr/>
    </dgm:pt>
    <dgm:pt modelId="{81683058-FE26-46F5-9981-B142D1604714}" type="pres">
      <dgm:prSet presAssocID="{8B470A91-3609-4891-A7E0-3A67C3653A7C}" presName="parentText" presStyleLbl="node1" presStyleIdx="0" presStyleCnt="5">
        <dgm:presLayoutVars>
          <dgm:chMax val="0"/>
          <dgm:bulletEnabled val="1"/>
        </dgm:presLayoutVars>
      </dgm:prSet>
      <dgm:spPr/>
    </dgm:pt>
    <dgm:pt modelId="{ECC79FFC-AC9D-4270-A1A4-23AE07F54351}" type="pres">
      <dgm:prSet presAssocID="{99FF83E1-C79B-4B84-AE56-6A34226CD504}" presName="spacer" presStyleCnt="0"/>
      <dgm:spPr/>
    </dgm:pt>
    <dgm:pt modelId="{B96C2D44-7298-4112-BF46-154E76251591}" type="pres">
      <dgm:prSet presAssocID="{36F4EBA2-3C2C-4CAA-AD42-9D8FD200F70A}" presName="parentText" presStyleLbl="node1" presStyleIdx="1" presStyleCnt="5">
        <dgm:presLayoutVars>
          <dgm:chMax val="0"/>
          <dgm:bulletEnabled val="1"/>
        </dgm:presLayoutVars>
      </dgm:prSet>
      <dgm:spPr/>
    </dgm:pt>
    <dgm:pt modelId="{1B4AD084-779A-4531-8B70-B1FE510CB56F}" type="pres">
      <dgm:prSet presAssocID="{558F203D-1AAC-4603-9490-FDBCA46471A0}" presName="spacer" presStyleCnt="0"/>
      <dgm:spPr/>
    </dgm:pt>
    <dgm:pt modelId="{DDD4CA50-E530-4595-A370-93E8281E0B1B}" type="pres">
      <dgm:prSet presAssocID="{BEEEC207-F5DC-494B-958C-E3217C78F8B2}" presName="parentText" presStyleLbl="node1" presStyleIdx="2" presStyleCnt="5">
        <dgm:presLayoutVars>
          <dgm:chMax val="0"/>
          <dgm:bulletEnabled val="1"/>
        </dgm:presLayoutVars>
      </dgm:prSet>
      <dgm:spPr/>
    </dgm:pt>
    <dgm:pt modelId="{1352BDA2-99EF-4060-8D30-4A11BA059450}" type="pres">
      <dgm:prSet presAssocID="{1F81C536-7919-4A13-B0C6-8CF351257398}" presName="spacer" presStyleCnt="0"/>
      <dgm:spPr/>
    </dgm:pt>
    <dgm:pt modelId="{79139E13-A3A1-4FEE-AAEB-573156F82DB3}" type="pres">
      <dgm:prSet presAssocID="{24BDD18D-79FE-4888-9B0C-607B45B8A8D0}" presName="parentText" presStyleLbl="node1" presStyleIdx="3" presStyleCnt="5">
        <dgm:presLayoutVars>
          <dgm:chMax val="0"/>
          <dgm:bulletEnabled val="1"/>
        </dgm:presLayoutVars>
      </dgm:prSet>
      <dgm:spPr/>
    </dgm:pt>
    <dgm:pt modelId="{09943F2F-8E2D-4F43-868B-38C22A9602C8}" type="pres">
      <dgm:prSet presAssocID="{911C8DA4-9B46-4038-9D13-9FDD2DC12CBB}" presName="spacer" presStyleCnt="0"/>
      <dgm:spPr/>
    </dgm:pt>
    <dgm:pt modelId="{F1669B97-8C9B-49B9-8DB2-833494092F0F}" type="pres">
      <dgm:prSet presAssocID="{82EE9E59-CF4C-4B5C-9603-23B94FABADF3}" presName="parentText" presStyleLbl="node1" presStyleIdx="4" presStyleCnt="5">
        <dgm:presLayoutVars>
          <dgm:chMax val="0"/>
          <dgm:bulletEnabled val="1"/>
        </dgm:presLayoutVars>
      </dgm:prSet>
      <dgm:spPr/>
    </dgm:pt>
  </dgm:ptLst>
  <dgm:cxnLst>
    <dgm:cxn modelId="{00BC6A0D-FA56-4769-8D96-886D027A8E92}" type="presOf" srcId="{B9B85AA7-5549-4C0A-B2BD-9AD59568B42D}" destId="{0165CCB1-7E7A-4AA4-A91C-41C30D8F8571}" srcOrd="0" destOrd="0" presId="urn:microsoft.com/office/officeart/2005/8/layout/vList2"/>
    <dgm:cxn modelId="{487BF70F-2FBB-444E-808A-EB91E211C9D0}" type="presOf" srcId="{36F4EBA2-3C2C-4CAA-AD42-9D8FD200F70A}" destId="{B96C2D44-7298-4112-BF46-154E76251591}" srcOrd="0" destOrd="0" presId="urn:microsoft.com/office/officeart/2005/8/layout/vList2"/>
    <dgm:cxn modelId="{8F76ED25-BF44-4587-8B47-6F0901F43C1C}" srcId="{B9B85AA7-5549-4C0A-B2BD-9AD59568B42D}" destId="{8B470A91-3609-4891-A7E0-3A67C3653A7C}" srcOrd="0" destOrd="0" parTransId="{C01ADC5B-DE97-423E-B993-B53239F9FC6F}" sibTransId="{99FF83E1-C79B-4B84-AE56-6A34226CD504}"/>
    <dgm:cxn modelId="{62A54C2E-8016-4F65-994A-EB4E1EB0A0A9}" type="presOf" srcId="{BEEEC207-F5DC-494B-958C-E3217C78F8B2}" destId="{DDD4CA50-E530-4595-A370-93E8281E0B1B}" srcOrd="0" destOrd="0" presId="urn:microsoft.com/office/officeart/2005/8/layout/vList2"/>
    <dgm:cxn modelId="{A62B943A-918A-41B5-9983-8AA2E7CC6CF0}" srcId="{B9B85AA7-5549-4C0A-B2BD-9AD59568B42D}" destId="{82EE9E59-CF4C-4B5C-9603-23B94FABADF3}" srcOrd="4" destOrd="0" parTransId="{16672922-35B4-44D8-9769-9061DF70DF9D}" sibTransId="{D55FE7EF-655E-4A44-9A3F-D8DCB1A4D8B2}"/>
    <dgm:cxn modelId="{204D456F-5C5D-4B5C-A1C1-4B2621196B58}" srcId="{B9B85AA7-5549-4C0A-B2BD-9AD59568B42D}" destId="{36F4EBA2-3C2C-4CAA-AD42-9D8FD200F70A}" srcOrd="1" destOrd="0" parTransId="{ADB4044C-1212-4830-BB9B-5329E2D168C4}" sibTransId="{558F203D-1AAC-4603-9490-FDBCA46471A0}"/>
    <dgm:cxn modelId="{501A8871-7269-4695-94C6-0B27670AA845}" srcId="{B9B85AA7-5549-4C0A-B2BD-9AD59568B42D}" destId="{24BDD18D-79FE-4888-9B0C-607B45B8A8D0}" srcOrd="3" destOrd="0" parTransId="{54675C2C-3189-408D-B1AB-3E97A546C973}" sibTransId="{911C8DA4-9B46-4038-9D13-9FDD2DC12CBB}"/>
    <dgm:cxn modelId="{E7D7BB91-A1D4-4583-AF9D-CFEDA2B53F65}" type="presOf" srcId="{8B470A91-3609-4891-A7E0-3A67C3653A7C}" destId="{81683058-FE26-46F5-9981-B142D1604714}" srcOrd="0" destOrd="0" presId="urn:microsoft.com/office/officeart/2005/8/layout/vList2"/>
    <dgm:cxn modelId="{37DC2C93-2DC9-4677-8B68-DC75B63D98EE}" type="presOf" srcId="{82EE9E59-CF4C-4B5C-9603-23B94FABADF3}" destId="{F1669B97-8C9B-49B9-8DB2-833494092F0F}" srcOrd="0" destOrd="0" presId="urn:microsoft.com/office/officeart/2005/8/layout/vList2"/>
    <dgm:cxn modelId="{7CCB96C3-3892-484E-9C7F-188ED9EFAE7E}" srcId="{B9B85AA7-5549-4C0A-B2BD-9AD59568B42D}" destId="{BEEEC207-F5DC-494B-958C-E3217C78F8B2}" srcOrd="2" destOrd="0" parTransId="{AE0EC9AD-4885-4BCB-8485-74928A7B541B}" sibTransId="{1F81C536-7919-4A13-B0C6-8CF351257398}"/>
    <dgm:cxn modelId="{52DA6ADB-8722-4ACA-A003-75CAAE2E897E}" type="presOf" srcId="{24BDD18D-79FE-4888-9B0C-607B45B8A8D0}" destId="{79139E13-A3A1-4FEE-AAEB-573156F82DB3}" srcOrd="0" destOrd="0" presId="urn:microsoft.com/office/officeart/2005/8/layout/vList2"/>
    <dgm:cxn modelId="{D6B29946-B290-4677-8006-AC2942F95FA2}" type="presParOf" srcId="{0165CCB1-7E7A-4AA4-A91C-41C30D8F8571}" destId="{81683058-FE26-46F5-9981-B142D1604714}" srcOrd="0" destOrd="0" presId="urn:microsoft.com/office/officeart/2005/8/layout/vList2"/>
    <dgm:cxn modelId="{00BCBBEE-51B1-47AC-A323-AC95E8990674}" type="presParOf" srcId="{0165CCB1-7E7A-4AA4-A91C-41C30D8F8571}" destId="{ECC79FFC-AC9D-4270-A1A4-23AE07F54351}" srcOrd="1" destOrd="0" presId="urn:microsoft.com/office/officeart/2005/8/layout/vList2"/>
    <dgm:cxn modelId="{0886893F-3A52-4EF2-9C11-D6F1A5D82D41}" type="presParOf" srcId="{0165CCB1-7E7A-4AA4-A91C-41C30D8F8571}" destId="{B96C2D44-7298-4112-BF46-154E76251591}" srcOrd="2" destOrd="0" presId="urn:microsoft.com/office/officeart/2005/8/layout/vList2"/>
    <dgm:cxn modelId="{35B38CA6-BA7C-4C74-B191-D0622866D277}" type="presParOf" srcId="{0165CCB1-7E7A-4AA4-A91C-41C30D8F8571}" destId="{1B4AD084-779A-4531-8B70-B1FE510CB56F}" srcOrd="3" destOrd="0" presId="urn:microsoft.com/office/officeart/2005/8/layout/vList2"/>
    <dgm:cxn modelId="{5097B618-0570-4AC0-9B18-9E8C869177D3}" type="presParOf" srcId="{0165CCB1-7E7A-4AA4-A91C-41C30D8F8571}" destId="{DDD4CA50-E530-4595-A370-93E8281E0B1B}" srcOrd="4" destOrd="0" presId="urn:microsoft.com/office/officeart/2005/8/layout/vList2"/>
    <dgm:cxn modelId="{3B2C074D-DD20-48DE-92DB-CDC9A4632AAF}" type="presParOf" srcId="{0165CCB1-7E7A-4AA4-A91C-41C30D8F8571}" destId="{1352BDA2-99EF-4060-8D30-4A11BA059450}" srcOrd="5" destOrd="0" presId="urn:microsoft.com/office/officeart/2005/8/layout/vList2"/>
    <dgm:cxn modelId="{042319E6-B0B9-4DF9-B071-7A3D65E13D57}" type="presParOf" srcId="{0165CCB1-7E7A-4AA4-A91C-41C30D8F8571}" destId="{79139E13-A3A1-4FEE-AAEB-573156F82DB3}" srcOrd="6" destOrd="0" presId="urn:microsoft.com/office/officeart/2005/8/layout/vList2"/>
    <dgm:cxn modelId="{BFE3B27C-0C5B-446C-86DD-AE317C800689}" type="presParOf" srcId="{0165CCB1-7E7A-4AA4-A91C-41C30D8F8571}" destId="{09943F2F-8E2D-4F43-868B-38C22A9602C8}" srcOrd="7" destOrd="0" presId="urn:microsoft.com/office/officeart/2005/8/layout/vList2"/>
    <dgm:cxn modelId="{9D089EA9-0DD6-4129-9907-FCCAF2E531CA}" type="presParOf" srcId="{0165CCB1-7E7A-4AA4-A91C-41C30D8F8571}" destId="{F1669B97-8C9B-49B9-8DB2-833494092F0F}"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B39CFA-E36F-4180-AFEB-1628402855CC}">
      <dsp:nvSpPr>
        <dsp:cNvPr id="0" name=""/>
        <dsp:cNvSpPr/>
      </dsp:nvSpPr>
      <dsp:spPr>
        <a:xfrm>
          <a:off x="0" y="0"/>
          <a:ext cx="2329399" cy="445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0480" rIns="30480" bIns="30480" numCol="1" spcCol="1270" anchor="t" anchorCtr="0">
          <a:noAutofit/>
        </a:bodyPr>
        <a:lstStyle/>
        <a:p>
          <a:pPr marL="0" lvl="0" indent="0" algn="l" defTabSz="1066800">
            <a:lnSpc>
              <a:spcPct val="100000"/>
            </a:lnSpc>
            <a:spcBef>
              <a:spcPct val="0"/>
            </a:spcBef>
            <a:spcAft>
              <a:spcPct val="35000"/>
            </a:spcAft>
            <a:buNone/>
            <a:defRPr b="1"/>
          </a:pPr>
          <a:r>
            <a:rPr lang="en-US" sz="2400" kern="1200" dirty="0"/>
            <a:t>2019</a:t>
          </a:r>
          <a:r>
            <a:rPr lang="en-US" sz="1800" kern="1200" dirty="0"/>
            <a:t>	​</a:t>
          </a:r>
        </a:p>
      </dsp:txBody>
      <dsp:txXfrm>
        <a:off x="0" y="0"/>
        <a:ext cx="2329399" cy="445664"/>
      </dsp:txXfrm>
    </dsp:sp>
    <dsp:sp modelId="{B3D9AF2D-3E82-4E30-BA16-B1612FDE76FD}">
      <dsp:nvSpPr>
        <dsp:cNvPr id="0" name=""/>
        <dsp:cNvSpPr/>
      </dsp:nvSpPr>
      <dsp:spPr>
        <a:xfrm>
          <a:off x="0" y="445664"/>
          <a:ext cx="2329399" cy="3639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pPr>
          <a:endParaRPr lang="en-US" sz="1800" kern="1200" dirty="0"/>
        </a:p>
        <a:p>
          <a:pPr marL="0" lvl="0" indent="0" algn="l" defTabSz="800100">
            <a:lnSpc>
              <a:spcPct val="100000"/>
            </a:lnSpc>
            <a:spcBef>
              <a:spcPct val="0"/>
            </a:spcBef>
            <a:spcAft>
              <a:spcPct val="35000"/>
            </a:spcAft>
            <a:buNone/>
          </a:pPr>
          <a:r>
            <a:rPr lang="en-US" sz="1800" kern="1200" dirty="0"/>
            <a:t>Demolition of entry </a:t>
          </a:r>
        </a:p>
        <a:p>
          <a:pPr marL="0" lvl="0" indent="0" algn="l" defTabSz="800100">
            <a:lnSpc>
              <a:spcPct val="100000"/>
            </a:lnSpc>
            <a:spcBef>
              <a:spcPct val="0"/>
            </a:spcBef>
            <a:spcAft>
              <a:spcPct val="35000"/>
            </a:spcAft>
            <a:buNone/>
          </a:pPr>
          <a:r>
            <a:rPr lang="en-US" sz="1800" kern="1200" dirty="0"/>
            <a:t>Asbestos abatement</a:t>
          </a:r>
        </a:p>
        <a:p>
          <a:pPr marL="0" lvl="0" indent="0" algn="l" defTabSz="800100">
            <a:lnSpc>
              <a:spcPct val="100000"/>
            </a:lnSpc>
            <a:spcBef>
              <a:spcPct val="0"/>
            </a:spcBef>
            <a:spcAft>
              <a:spcPct val="35000"/>
            </a:spcAft>
            <a:buNone/>
          </a:pPr>
          <a:r>
            <a:rPr lang="en-US" sz="1800" kern="1200" dirty="0"/>
            <a:t>Redesign logo</a:t>
          </a:r>
        </a:p>
        <a:p>
          <a:pPr marL="0" lvl="0" indent="0" algn="l" defTabSz="800100">
            <a:lnSpc>
              <a:spcPct val="100000"/>
            </a:lnSpc>
            <a:spcBef>
              <a:spcPct val="0"/>
            </a:spcBef>
            <a:spcAft>
              <a:spcPct val="35000"/>
            </a:spcAft>
            <a:buNone/>
          </a:pPr>
          <a:r>
            <a:rPr lang="en-US" sz="1800" kern="1200" dirty="0"/>
            <a:t>Retain Architect</a:t>
          </a:r>
        </a:p>
        <a:p>
          <a:pPr marL="0" lvl="0" indent="0" algn="l" defTabSz="800100">
            <a:lnSpc>
              <a:spcPct val="100000"/>
            </a:lnSpc>
            <a:spcBef>
              <a:spcPct val="0"/>
            </a:spcBef>
            <a:spcAft>
              <a:spcPct val="35000"/>
            </a:spcAft>
            <a:buNone/>
          </a:pPr>
          <a:r>
            <a:rPr lang="en-US" sz="1800" kern="1200" dirty="0"/>
            <a:t>Plans and budget</a:t>
          </a:r>
        </a:p>
        <a:p>
          <a:pPr marL="0" lvl="0" indent="0" algn="l" defTabSz="800100">
            <a:lnSpc>
              <a:spcPct val="100000"/>
            </a:lnSpc>
            <a:spcBef>
              <a:spcPct val="0"/>
            </a:spcBef>
            <a:spcAft>
              <a:spcPct val="35000"/>
            </a:spcAft>
            <a:buNone/>
          </a:pPr>
          <a:r>
            <a:rPr lang="en-US" sz="1300" kern="1200" dirty="0"/>
            <a:t>​</a:t>
          </a:r>
        </a:p>
      </dsp:txBody>
      <dsp:txXfrm>
        <a:off x="0" y="445664"/>
        <a:ext cx="2329399" cy="3639065"/>
      </dsp:txXfrm>
    </dsp:sp>
    <dsp:sp modelId="{4BCA1D66-371A-4464-A21E-23C7AE603E8C}">
      <dsp:nvSpPr>
        <dsp:cNvPr id="0" name=""/>
        <dsp:cNvSpPr/>
      </dsp:nvSpPr>
      <dsp:spPr>
        <a:xfrm>
          <a:off x="2562338" y="0"/>
          <a:ext cx="2329399" cy="445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0480" rIns="30480" bIns="30480" numCol="1" spcCol="1270" anchor="t" anchorCtr="0">
          <a:noAutofit/>
        </a:bodyPr>
        <a:lstStyle/>
        <a:p>
          <a:pPr marL="0" lvl="0" indent="0" algn="l" defTabSz="1066800">
            <a:lnSpc>
              <a:spcPct val="100000"/>
            </a:lnSpc>
            <a:spcBef>
              <a:spcPct val="0"/>
            </a:spcBef>
            <a:spcAft>
              <a:spcPct val="35000"/>
            </a:spcAft>
            <a:buNone/>
            <a:defRPr b="1"/>
          </a:pPr>
          <a:r>
            <a:rPr lang="en-US" sz="2400" kern="1200" dirty="0"/>
            <a:t>2020</a:t>
          </a:r>
        </a:p>
      </dsp:txBody>
      <dsp:txXfrm>
        <a:off x="2562338" y="0"/>
        <a:ext cx="2329399" cy="445664"/>
      </dsp:txXfrm>
    </dsp:sp>
    <dsp:sp modelId="{315A0661-842A-4AA2-92B4-3B1124A2308C}">
      <dsp:nvSpPr>
        <dsp:cNvPr id="0" name=""/>
        <dsp:cNvSpPr/>
      </dsp:nvSpPr>
      <dsp:spPr>
        <a:xfrm>
          <a:off x="2562338" y="445664"/>
          <a:ext cx="2329399" cy="3639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pPr>
          <a:endParaRPr lang="en-US" sz="1800" kern="1200" dirty="0"/>
        </a:p>
        <a:p>
          <a:pPr marL="0" lvl="0" indent="0" algn="l" defTabSz="800100">
            <a:lnSpc>
              <a:spcPct val="100000"/>
            </a:lnSpc>
            <a:spcBef>
              <a:spcPct val="0"/>
            </a:spcBef>
            <a:spcAft>
              <a:spcPct val="35000"/>
            </a:spcAft>
            <a:buNone/>
          </a:pPr>
          <a:r>
            <a:rPr lang="en-US" sz="1800" kern="1200" dirty="0"/>
            <a:t>Leap Around Crete</a:t>
          </a:r>
        </a:p>
        <a:p>
          <a:pPr marL="0" lvl="0" indent="0" algn="l" defTabSz="800100">
            <a:lnSpc>
              <a:spcPct val="100000"/>
            </a:lnSpc>
            <a:spcBef>
              <a:spcPct val="0"/>
            </a:spcBef>
            <a:spcAft>
              <a:spcPct val="35000"/>
            </a:spcAft>
            <a:buNone/>
          </a:pPr>
          <a:r>
            <a:rPr lang="en-US" sz="1800" kern="1200" dirty="0"/>
            <a:t>Capital Campaign is launched 2/29/2020</a:t>
          </a:r>
        </a:p>
        <a:p>
          <a:pPr marL="0" lvl="0" indent="0" algn="l" defTabSz="800100">
            <a:lnSpc>
              <a:spcPct val="100000"/>
            </a:lnSpc>
            <a:spcBef>
              <a:spcPct val="0"/>
            </a:spcBef>
            <a:spcAft>
              <a:spcPct val="35000"/>
            </a:spcAft>
            <a:buNone/>
          </a:pPr>
          <a:r>
            <a:rPr lang="en-US" sz="1800" kern="1200" dirty="0"/>
            <a:t>First COVID deaths in our community three weeks later</a:t>
          </a:r>
        </a:p>
        <a:p>
          <a:pPr marL="0" lvl="0" indent="0" algn="l" defTabSz="800100">
            <a:lnSpc>
              <a:spcPct val="100000"/>
            </a:lnSpc>
            <a:spcBef>
              <a:spcPct val="0"/>
            </a:spcBef>
            <a:spcAft>
              <a:spcPct val="35000"/>
            </a:spcAft>
            <a:buNone/>
          </a:pPr>
          <a:r>
            <a:rPr lang="en-US" sz="1800" kern="1200" dirty="0"/>
            <a:t>Project suspended</a:t>
          </a:r>
        </a:p>
        <a:p>
          <a:pPr marL="0" lvl="0" indent="0" algn="l" defTabSz="800100">
            <a:lnSpc>
              <a:spcPct val="100000"/>
            </a:lnSpc>
            <a:spcBef>
              <a:spcPct val="0"/>
            </a:spcBef>
            <a:spcAft>
              <a:spcPct val="35000"/>
            </a:spcAft>
            <a:buNone/>
          </a:pPr>
          <a:endParaRPr lang="en-US" sz="1300" kern="1200" dirty="0"/>
        </a:p>
        <a:p>
          <a:pPr marL="0" lvl="0" indent="0" algn="l" defTabSz="800100">
            <a:lnSpc>
              <a:spcPct val="100000"/>
            </a:lnSpc>
            <a:spcBef>
              <a:spcPct val="0"/>
            </a:spcBef>
            <a:spcAft>
              <a:spcPct val="35000"/>
            </a:spcAft>
            <a:buNone/>
          </a:pPr>
          <a:endParaRPr lang="en-US" sz="1300" kern="1200" dirty="0"/>
        </a:p>
      </dsp:txBody>
      <dsp:txXfrm>
        <a:off x="2562338" y="445664"/>
        <a:ext cx="2329399" cy="3639065"/>
      </dsp:txXfrm>
    </dsp:sp>
    <dsp:sp modelId="{4F8E650E-90C6-47B0-8F57-C89DEC0C0793}">
      <dsp:nvSpPr>
        <dsp:cNvPr id="0" name=""/>
        <dsp:cNvSpPr/>
      </dsp:nvSpPr>
      <dsp:spPr>
        <a:xfrm>
          <a:off x="5124677" y="0"/>
          <a:ext cx="2329399" cy="445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0480" rIns="30480" bIns="30480" numCol="1" spcCol="1270" anchor="t" anchorCtr="0">
          <a:noAutofit/>
        </a:bodyPr>
        <a:lstStyle/>
        <a:p>
          <a:pPr marL="0" lvl="0" indent="0" algn="l" defTabSz="1066800">
            <a:lnSpc>
              <a:spcPct val="100000"/>
            </a:lnSpc>
            <a:spcBef>
              <a:spcPct val="0"/>
            </a:spcBef>
            <a:spcAft>
              <a:spcPct val="35000"/>
            </a:spcAft>
            <a:buNone/>
            <a:defRPr b="1"/>
          </a:pPr>
          <a:r>
            <a:rPr lang="en-US" sz="2400" kern="1200" dirty="0"/>
            <a:t>2021</a:t>
          </a:r>
          <a:r>
            <a:rPr lang="en-US" sz="1800" kern="1200" dirty="0"/>
            <a:t>​</a:t>
          </a:r>
        </a:p>
      </dsp:txBody>
      <dsp:txXfrm>
        <a:off x="5124677" y="0"/>
        <a:ext cx="2329399" cy="445664"/>
      </dsp:txXfrm>
    </dsp:sp>
    <dsp:sp modelId="{2C1210DC-3B80-4F03-BD72-FB683A9F58FF}">
      <dsp:nvSpPr>
        <dsp:cNvPr id="0" name=""/>
        <dsp:cNvSpPr/>
      </dsp:nvSpPr>
      <dsp:spPr>
        <a:xfrm>
          <a:off x="5124677" y="445664"/>
          <a:ext cx="2329399" cy="3639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pPr>
          <a:endParaRPr lang="en-US" sz="1800" kern="1200" dirty="0"/>
        </a:p>
        <a:p>
          <a:pPr marL="0" lvl="0" indent="0" algn="l" defTabSz="800100">
            <a:lnSpc>
              <a:spcPct val="100000"/>
            </a:lnSpc>
            <a:spcBef>
              <a:spcPct val="0"/>
            </a:spcBef>
            <a:spcAft>
              <a:spcPct val="35000"/>
            </a:spcAft>
            <a:buNone/>
          </a:pPr>
          <a:r>
            <a:rPr lang="en-US" sz="1800" kern="1200" dirty="0"/>
            <a:t>Start grant applications</a:t>
          </a:r>
        </a:p>
        <a:p>
          <a:pPr marL="0" lvl="0" indent="0" algn="l" defTabSz="800100">
            <a:lnSpc>
              <a:spcPct val="100000"/>
            </a:lnSpc>
            <a:spcBef>
              <a:spcPct val="0"/>
            </a:spcBef>
            <a:spcAft>
              <a:spcPct val="35000"/>
            </a:spcAft>
            <a:buNone/>
          </a:pPr>
          <a:r>
            <a:rPr lang="en-US" sz="1800" kern="1200" dirty="0"/>
            <a:t>Shaylene gets CNP</a:t>
          </a:r>
        </a:p>
        <a:p>
          <a:pPr marL="0" lvl="0" indent="0" algn="l" defTabSz="800100">
            <a:lnSpc>
              <a:spcPct val="100000"/>
            </a:lnSpc>
            <a:spcBef>
              <a:spcPct val="0"/>
            </a:spcBef>
            <a:spcAft>
              <a:spcPct val="35000"/>
            </a:spcAft>
            <a:buNone/>
          </a:pPr>
          <a:r>
            <a:rPr lang="en-US" sz="1800" kern="1200" dirty="0"/>
            <a:t>Prices skyrocket</a:t>
          </a:r>
        </a:p>
        <a:p>
          <a:pPr marL="0" lvl="0" indent="0" algn="l" defTabSz="800100">
            <a:lnSpc>
              <a:spcPct val="100000"/>
            </a:lnSpc>
            <a:spcBef>
              <a:spcPct val="0"/>
            </a:spcBef>
            <a:spcAft>
              <a:spcPct val="35000"/>
            </a:spcAft>
            <a:buNone/>
          </a:pPr>
          <a:r>
            <a:rPr lang="en-US" sz="1800" kern="1200" dirty="0"/>
            <a:t>Latent damage is found</a:t>
          </a:r>
        </a:p>
      </dsp:txBody>
      <dsp:txXfrm>
        <a:off x="5124677" y="445664"/>
        <a:ext cx="2329399" cy="36390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D9F71A-2765-44AD-9CDD-BF943B01C8CF}">
      <dsp:nvSpPr>
        <dsp:cNvPr id="0" name=""/>
        <dsp:cNvSpPr/>
      </dsp:nvSpPr>
      <dsp:spPr>
        <a:xfrm>
          <a:off x="0" y="291892"/>
          <a:ext cx="6290226" cy="23470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l" defTabSz="2622550">
            <a:lnSpc>
              <a:spcPct val="90000"/>
            </a:lnSpc>
            <a:spcBef>
              <a:spcPct val="0"/>
            </a:spcBef>
            <a:spcAft>
              <a:spcPct val="35000"/>
            </a:spcAft>
            <a:buNone/>
          </a:pPr>
          <a:r>
            <a:rPr lang="en-US" sz="5900" kern="1200"/>
            <a:t>Losing your nonprofit status</a:t>
          </a:r>
        </a:p>
      </dsp:txBody>
      <dsp:txXfrm>
        <a:off x="114572" y="406464"/>
        <a:ext cx="6061082" cy="2117875"/>
      </dsp:txXfrm>
    </dsp:sp>
    <dsp:sp modelId="{1D5C59FD-B1A9-4881-9D09-1FCD05D78445}">
      <dsp:nvSpPr>
        <dsp:cNvPr id="0" name=""/>
        <dsp:cNvSpPr/>
      </dsp:nvSpPr>
      <dsp:spPr>
        <a:xfrm>
          <a:off x="0" y="2808832"/>
          <a:ext cx="6290226" cy="2347019"/>
        </a:xfrm>
        <a:prstGeom prst="roundRect">
          <a:avLst/>
        </a:prstGeom>
        <a:solidFill>
          <a:schemeClr val="accent2">
            <a:hueOff val="1149490"/>
            <a:satOff val="-18772"/>
            <a:lumOff val="117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l" defTabSz="2622550">
            <a:lnSpc>
              <a:spcPct val="90000"/>
            </a:lnSpc>
            <a:spcBef>
              <a:spcPct val="0"/>
            </a:spcBef>
            <a:spcAft>
              <a:spcPct val="35000"/>
            </a:spcAft>
            <a:buNone/>
          </a:pPr>
          <a:r>
            <a:rPr lang="en-US" sz="5900" kern="1200"/>
            <a:t>Excise tax penalty</a:t>
          </a:r>
        </a:p>
      </dsp:txBody>
      <dsp:txXfrm>
        <a:off x="114572" y="2923404"/>
        <a:ext cx="6061082" cy="21178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4B1D2-B28C-4E63-81BC-6DEC9D25883F}">
      <dsp:nvSpPr>
        <dsp:cNvPr id="0" name=""/>
        <dsp:cNvSpPr/>
      </dsp:nvSpPr>
      <dsp:spPr>
        <a:xfrm>
          <a:off x="371141" y="1586009"/>
          <a:ext cx="931119" cy="93111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E150FC-06EA-4909-9FA1-95E997437868}">
      <dsp:nvSpPr>
        <dsp:cNvPr id="0" name=""/>
        <dsp:cNvSpPr/>
      </dsp:nvSpPr>
      <dsp:spPr>
        <a:xfrm>
          <a:off x="566676" y="1781544"/>
          <a:ext cx="540049" cy="5400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990328-8174-481C-85D1-3100D634C42E}">
      <dsp:nvSpPr>
        <dsp:cNvPr id="0" name=""/>
        <dsp:cNvSpPr/>
      </dsp:nvSpPr>
      <dsp:spPr>
        <a:xfrm>
          <a:off x="1485456" y="1586009"/>
          <a:ext cx="2194781" cy="931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NOT LOBBYING - NOT subject to limitations</a:t>
          </a:r>
        </a:p>
      </dsp:txBody>
      <dsp:txXfrm>
        <a:off x="1485456" y="1586009"/>
        <a:ext cx="2194781" cy="931119"/>
      </dsp:txXfrm>
    </dsp:sp>
    <dsp:sp modelId="{E712E25F-7FA4-4E17-B7D1-8E2F0029B17F}">
      <dsp:nvSpPr>
        <dsp:cNvPr id="0" name=""/>
        <dsp:cNvSpPr/>
      </dsp:nvSpPr>
      <dsp:spPr>
        <a:xfrm>
          <a:off x="4078991" y="1586009"/>
          <a:ext cx="931119" cy="93111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AE29D0-EF5A-4160-868E-92062BCF9302}">
      <dsp:nvSpPr>
        <dsp:cNvPr id="0" name=""/>
        <dsp:cNvSpPr/>
      </dsp:nvSpPr>
      <dsp:spPr>
        <a:xfrm>
          <a:off x="4274526" y="1781544"/>
          <a:ext cx="540049" cy="5400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633E05-EFC3-4668-8828-0E65D042338F}">
      <dsp:nvSpPr>
        <dsp:cNvPr id="0" name=""/>
        <dsp:cNvSpPr/>
      </dsp:nvSpPr>
      <dsp:spPr>
        <a:xfrm>
          <a:off x="5242294" y="1586009"/>
          <a:ext cx="2194781" cy="931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Educating others on the issues that are important to your organization or those you serve</a:t>
          </a:r>
        </a:p>
      </dsp:txBody>
      <dsp:txXfrm>
        <a:off x="5242294" y="1586009"/>
        <a:ext cx="2194781" cy="931119"/>
      </dsp:txXfrm>
    </dsp:sp>
    <dsp:sp modelId="{9BF552ED-4FA0-42AA-BB98-C4C7434B733A}">
      <dsp:nvSpPr>
        <dsp:cNvPr id="0" name=""/>
        <dsp:cNvSpPr/>
      </dsp:nvSpPr>
      <dsp:spPr>
        <a:xfrm>
          <a:off x="7786840" y="1586009"/>
          <a:ext cx="931119" cy="93111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69911C-CDF6-49F9-A4F5-420E55433A1A}">
      <dsp:nvSpPr>
        <dsp:cNvPr id="0" name=""/>
        <dsp:cNvSpPr/>
      </dsp:nvSpPr>
      <dsp:spPr>
        <a:xfrm>
          <a:off x="7982376" y="1781544"/>
          <a:ext cx="540049" cy="5400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DA3081-E7A7-4634-83B8-8ED51A52973A}">
      <dsp:nvSpPr>
        <dsp:cNvPr id="0" name=""/>
        <dsp:cNvSpPr/>
      </dsp:nvSpPr>
      <dsp:spPr>
        <a:xfrm>
          <a:off x="8917485" y="1586009"/>
          <a:ext cx="2194781" cy="931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Does not involve any candidate OR any specific legislation</a:t>
          </a:r>
        </a:p>
      </dsp:txBody>
      <dsp:txXfrm>
        <a:off x="8917485" y="1586009"/>
        <a:ext cx="2194781" cy="9311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07991-C24A-478F-B084-16882724E53F}">
      <dsp:nvSpPr>
        <dsp:cNvPr id="0" name=""/>
        <dsp:cNvSpPr/>
      </dsp:nvSpPr>
      <dsp:spPr>
        <a:xfrm>
          <a:off x="151105" y="913"/>
          <a:ext cx="4507795" cy="28624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DFD872-F2C8-48FA-B7EC-FAA92FB94B9D}">
      <dsp:nvSpPr>
        <dsp:cNvPr id="0" name=""/>
        <dsp:cNvSpPr/>
      </dsp:nvSpPr>
      <dsp:spPr>
        <a:xfrm>
          <a:off x="651971" y="476736"/>
          <a:ext cx="4507795" cy="28624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NOT LOBBYING</a:t>
          </a:r>
        </a:p>
      </dsp:txBody>
      <dsp:txXfrm>
        <a:off x="735809" y="560574"/>
        <a:ext cx="4340119" cy="2694774"/>
      </dsp:txXfrm>
    </dsp:sp>
    <dsp:sp modelId="{5272C592-B9F1-4301-AD83-AAFD1377008B}">
      <dsp:nvSpPr>
        <dsp:cNvPr id="0" name=""/>
        <dsp:cNvSpPr/>
      </dsp:nvSpPr>
      <dsp:spPr>
        <a:xfrm>
          <a:off x="5660633" y="913"/>
          <a:ext cx="4507795" cy="28624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0188F3-B8B0-4C14-8BEE-995BBDCECD6E}">
      <dsp:nvSpPr>
        <dsp:cNvPr id="0" name=""/>
        <dsp:cNvSpPr/>
      </dsp:nvSpPr>
      <dsp:spPr>
        <a:xfrm>
          <a:off x="6161499" y="476736"/>
          <a:ext cx="4507795" cy="28624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A rule-making entity, not policy-making</a:t>
          </a:r>
        </a:p>
      </dsp:txBody>
      <dsp:txXfrm>
        <a:off x="6245337" y="560574"/>
        <a:ext cx="4340119" cy="26947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F73BA-BEEB-4537-9E74-DC5E8887E2BD}">
      <dsp:nvSpPr>
        <dsp:cNvPr id="0" name=""/>
        <dsp:cNvSpPr/>
      </dsp:nvSpPr>
      <dsp:spPr>
        <a:xfrm>
          <a:off x="0" y="4256"/>
          <a:ext cx="6290226" cy="9065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3F830C-16C3-427D-9B16-9B1CF6D52DA9}">
      <dsp:nvSpPr>
        <dsp:cNvPr id="0" name=""/>
        <dsp:cNvSpPr/>
      </dsp:nvSpPr>
      <dsp:spPr>
        <a:xfrm>
          <a:off x="274227" y="208227"/>
          <a:ext cx="498596" cy="4985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71005D-87B7-42E0-B127-014C024B083B}">
      <dsp:nvSpPr>
        <dsp:cNvPr id="0" name=""/>
        <dsp:cNvSpPr/>
      </dsp:nvSpPr>
      <dsp:spPr>
        <a:xfrm>
          <a:off x="1047052" y="4256"/>
          <a:ext cx="5243173" cy="90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42" tIns="95942" rIns="95942" bIns="95942" numCol="1" spcCol="1270" anchor="ctr" anchorCtr="0">
          <a:noAutofit/>
        </a:bodyPr>
        <a:lstStyle/>
        <a:p>
          <a:pPr marL="0" lvl="0" indent="0" algn="l" defTabSz="844550">
            <a:lnSpc>
              <a:spcPct val="90000"/>
            </a:lnSpc>
            <a:spcBef>
              <a:spcPct val="0"/>
            </a:spcBef>
            <a:spcAft>
              <a:spcPct val="35000"/>
            </a:spcAft>
            <a:buNone/>
          </a:pPr>
          <a:r>
            <a:rPr lang="en-US" sz="1900" kern="1200"/>
            <a:t>LOBBYING or EDUCATION?</a:t>
          </a:r>
        </a:p>
      </dsp:txBody>
      <dsp:txXfrm>
        <a:off x="1047052" y="4256"/>
        <a:ext cx="5243173" cy="906538"/>
      </dsp:txXfrm>
    </dsp:sp>
    <dsp:sp modelId="{8FA82417-837C-4DE6-8391-16C81676AA4F}">
      <dsp:nvSpPr>
        <dsp:cNvPr id="0" name=""/>
        <dsp:cNvSpPr/>
      </dsp:nvSpPr>
      <dsp:spPr>
        <a:xfrm>
          <a:off x="0" y="1137429"/>
          <a:ext cx="6290226" cy="9065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65B670-FC42-4801-99AC-B1C70F81DE25}">
      <dsp:nvSpPr>
        <dsp:cNvPr id="0" name=""/>
        <dsp:cNvSpPr/>
      </dsp:nvSpPr>
      <dsp:spPr>
        <a:xfrm>
          <a:off x="274227" y="1341400"/>
          <a:ext cx="498596" cy="4985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FF1A3C8-409B-48C9-BF19-7D48C1EBD3FC}">
      <dsp:nvSpPr>
        <dsp:cNvPr id="0" name=""/>
        <dsp:cNvSpPr/>
      </dsp:nvSpPr>
      <dsp:spPr>
        <a:xfrm>
          <a:off x="1047052" y="1137429"/>
          <a:ext cx="5243173" cy="90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42" tIns="95942" rIns="95942" bIns="95942" numCol="1" spcCol="1270" anchor="ctr" anchorCtr="0">
          <a:noAutofit/>
        </a:bodyPr>
        <a:lstStyle/>
        <a:p>
          <a:pPr marL="0" lvl="0" indent="0" algn="l" defTabSz="844550">
            <a:lnSpc>
              <a:spcPct val="90000"/>
            </a:lnSpc>
            <a:spcBef>
              <a:spcPct val="0"/>
            </a:spcBef>
            <a:spcAft>
              <a:spcPct val="35000"/>
            </a:spcAft>
            <a:buNone/>
          </a:pPr>
          <a:r>
            <a:rPr lang="en-US" sz="1900" kern="1200"/>
            <a:t>Substantial part test – Budget that year was $100,000</a:t>
          </a:r>
        </a:p>
      </dsp:txBody>
      <dsp:txXfrm>
        <a:off x="1047052" y="1137429"/>
        <a:ext cx="5243173" cy="906538"/>
      </dsp:txXfrm>
    </dsp:sp>
    <dsp:sp modelId="{F5CBC9F8-9B66-4AD9-A118-2A70BF1BBCF7}">
      <dsp:nvSpPr>
        <dsp:cNvPr id="0" name=""/>
        <dsp:cNvSpPr/>
      </dsp:nvSpPr>
      <dsp:spPr>
        <a:xfrm>
          <a:off x="0" y="2270603"/>
          <a:ext cx="6290226" cy="9065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7E81AD-4458-498A-A3F6-32A761C041E7}">
      <dsp:nvSpPr>
        <dsp:cNvPr id="0" name=""/>
        <dsp:cNvSpPr/>
      </dsp:nvSpPr>
      <dsp:spPr>
        <a:xfrm>
          <a:off x="274227" y="2474574"/>
          <a:ext cx="498596" cy="4985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92A660-3A47-49D0-9F6C-06C321D09193}">
      <dsp:nvSpPr>
        <dsp:cNvPr id="0" name=""/>
        <dsp:cNvSpPr/>
      </dsp:nvSpPr>
      <dsp:spPr>
        <a:xfrm>
          <a:off x="1047052" y="2270603"/>
          <a:ext cx="5243173" cy="90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42" tIns="95942" rIns="95942" bIns="95942" numCol="1" spcCol="1270" anchor="ctr" anchorCtr="0">
          <a:noAutofit/>
        </a:bodyPr>
        <a:lstStyle/>
        <a:p>
          <a:pPr marL="0" lvl="0" indent="0" algn="l" defTabSz="844550">
            <a:lnSpc>
              <a:spcPct val="90000"/>
            </a:lnSpc>
            <a:spcBef>
              <a:spcPct val="0"/>
            </a:spcBef>
            <a:spcAft>
              <a:spcPct val="35000"/>
            </a:spcAft>
            <a:buNone/>
          </a:pPr>
          <a:r>
            <a:rPr lang="en-US" sz="1900" kern="1200"/>
            <a:t>$50 for postcards, 2 hours of President’s time</a:t>
          </a:r>
        </a:p>
      </dsp:txBody>
      <dsp:txXfrm>
        <a:off x="1047052" y="2270603"/>
        <a:ext cx="5243173" cy="906538"/>
      </dsp:txXfrm>
    </dsp:sp>
    <dsp:sp modelId="{C775D4BF-FACD-4A00-92D2-EE1A489484E8}">
      <dsp:nvSpPr>
        <dsp:cNvPr id="0" name=""/>
        <dsp:cNvSpPr/>
      </dsp:nvSpPr>
      <dsp:spPr>
        <a:xfrm>
          <a:off x="0" y="3403776"/>
          <a:ext cx="6290226" cy="9065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F911D0-1F63-42E9-8436-02F2911AEC20}">
      <dsp:nvSpPr>
        <dsp:cNvPr id="0" name=""/>
        <dsp:cNvSpPr/>
      </dsp:nvSpPr>
      <dsp:spPr>
        <a:xfrm>
          <a:off x="274227" y="3607747"/>
          <a:ext cx="498596" cy="49859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EF2469-9ADF-4F3F-BFB2-5085339EAB42}">
      <dsp:nvSpPr>
        <dsp:cNvPr id="0" name=""/>
        <dsp:cNvSpPr/>
      </dsp:nvSpPr>
      <dsp:spPr>
        <a:xfrm>
          <a:off x="1047052" y="3403776"/>
          <a:ext cx="5243173" cy="90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42" tIns="95942" rIns="95942" bIns="95942" numCol="1" spcCol="1270" anchor="ctr" anchorCtr="0">
          <a:noAutofit/>
        </a:bodyPr>
        <a:lstStyle/>
        <a:p>
          <a:pPr marL="0" lvl="0" indent="0" algn="l" defTabSz="844550">
            <a:lnSpc>
              <a:spcPct val="90000"/>
            </a:lnSpc>
            <a:spcBef>
              <a:spcPct val="0"/>
            </a:spcBef>
            <a:spcAft>
              <a:spcPct val="35000"/>
            </a:spcAft>
            <a:buNone/>
          </a:pPr>
          <a:r>
            <a:rPr lang="en-US" sz="1900" kern="1200"/>
            <a:t>IF Expenditures Test – 25% Grassroots Limitation Applies</a:t>
          </a:r>
        </a:p>
      </dsp:txBody>
      <dsp:txXfrm>
        <a:off x="1047052" y="3403776"/>
        <a:ext cx="5243173" cy="906538"/>
      </dsp:txXfrm>
    </dsp:sp>
    <dsp:sp modelId="{E6BC2995-A382-4DE3-8F09-D59D1F2558AE}">
      <dsp:nvSpPr>
        <dsp:cNvPr id="0" name=""/>
        <dsp:cNvSpPr/>
      </dsp:nvSpPr>
      <dsp:spPr>
        <a:xfrm>
          <a:off x="0" y="4536950"/>
          <a:ext cx="6290226" cy="9065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CB857F-303A-4ACB-BD25-2BF9FD1CFD90}">
      <dsp:nvSpPr>
        <dsp:cNvPr id="0" name=""/>
        <dsp:cNvSpPr/>
      </dsp:nvSpPr>
      <dsp:spPr>
        <a:xfrm>
          <a:off x="274227" y="4740921"/>
          <a:ext cx="498596" cy="49859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BC2A23-E4E4-4776-8C42-73D8F3D656F1}">
      <dsp:nvSpPr>
        <dsp:cNvPr id="0" name=""/>
        <dsp:cNvSpPr/>
      </dsp:nvSpPr>
      <dsp:spPr>
        <a:xfrm>
          <a:off x="1047052" y="4536950"/>
          <a:ext cx="5243173" cy="90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42" tIns="95942" rIns="95942" bIns="95942" numCol="1" spcCol="1270" anchor="ctr" anchorCtr="0">
          <a:noAutofit/>
        </a:bodyPr>
        <a:lstStyle/>
        <a:p>
          <a:pPr marL="0" lvl="0" indent="0" algn="l" defTabSz="844550">
            <a:lnSpc>
              <a:spcPct val="90000"/>
            </a:lnSpc>
            <a:spcBef>
              <a:spcPct val="0"/>
            </a:spcBef>
            <a:spcAft>
              <a:spcPct val="35000"/>
            </a:spcAft>
            <a:buNone/>
          </a:pPr>
          <a:r>
            <a:rPr lang="en-US" sz="1900" kern="1200"/>
            <a:t>We got a legal opinion in advance</a:t>
          </a:r>
        </a:p>
      </dsp:txBody>
      <dsp:txXfrm>
        <a:off x="1047052" y="4536950"/>
        <a:ext cx="5243173" cy="9065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832E2-B54E-4319-8DB0-5E7F63094937}">
      <dsp:nvSpPr>
        <dsp:cNvPr id="0" name=""/>
        <dsp:cNvSpPr/>
      </dsp:nvSpPr>
      <dsp:spPr>
        <a:xfrm>
          <a:off x="0" y="3363685"/>
          <a:ext cx="7222353" cy="0"/>
        </a:xfrm>
        <a:prstGeom prst="line">
          <a:avLst/>
        </a:prstGeom>
        <a:solidFill>
          <a:schemeClr val="lt1">
            <a:alpha val="90000"/>
            <a:hueOff val="0"/>
            <a:satOff val="0"/>
            <a:lumOff val="0"/>
            <a:alphaOff val="0"/>
          </a:schemeClr>
        </a:solidFill>
        <a:ln w="12700" cap="flat" cmpd="sng" algn="ctr">
          <a:solidFill>
            <a:schemeClr val="dk1">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DB5ADFE9-9145-4CD3-A989-61D14F0717D3}">
      <dsp:nvSpPr>
        <dsp:cNvPr id="0" name=""/>
        <dsp:cNvSpPr/>
      </dsp:nvSpPr>
      <dsp:spPr>
        <a:xfrm rot="8100000">
          <a:off x="94908" y="801542"/>
          <a:ext cx="442035" cy="442035"/>
        </a:xfrm>
        <a:prstGeom prst="teardrop">
          <a:avLst>
            <a:gd name="adj" fmla="val 115000"/>
          </a:avLst>
        </a:prstGeom>
        <a:noFill/>
        <a:ln>
          <a:noFill/>
        </a:ln>
        <a:effectLst/>
      </dsp:spPr>
      <dsp:style>
        <a:lnRef idx="0">
          <a:scrgbClr r="0" g="0" b="0"/>
        </a:lnRef>
        <a:fillRef idx="0">
          <a:scrgbClr r="0" g="0" b="0"/>
        </a:fillRef>
        <a:effectRef idx="0">
          <a:scrgbClr r="0" g="0" b="0"/>
        </a:effectRef>
        <a:fontRef idx="minor"/>
      </dsp:style>
    </dsp:sp>
    <dsp:sp modelId="{E3B3D4B2-8A0D-4C20-B67A-4D927D2F5146}">
      <dsp:nvSpPr>
        <dsp:cNvPr id="0" name=""/>
        <dsp:cNvSpPr/>
      </dsp:nvSpPr>
      <dsp:spPr>
        <a:xfrm>
          <a:off x="190899" y="897533"/>
          <a:ext cx="250053" cy="250053"/>
        </a:xfrm>
        <a:prstGeom prst="ellipse">
          <a:avLst/>
        </a:prstGeom>
        <a:solidFill>
          <a:schemeClr val="accent1">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C54BDA4-C4A4-4C31-BA3E-31606A790184}">
      <dsp:nvSpPr>
        <dsp:cNvPr id="0" name=""/>
        <dsp:cNvSpPr/>
      </dsp:nvSpPr>
      <dsp:spPr>
        <a:xfrm>
          <a:off x="628492" y="1372383"/>
          <a:ext cx="1794140" cy="1991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114300" bIns="171450" numCol="1" spcCol="1270" anchor="t" anchorCtr="0">
          <a:noAutofit/>
        </a:bodyPr>
        <a:lstStyle/>
        <a:p>
          <a:pPr marL="0" lvl="0" indent="0" algn="l" defTabSz="800100">
            <a:lnSpc>
              <a:spcPct val="90000"/>
            </a:lnSpc>
            <a:spcBef>
              <a:spcPct val="0"/>
            </a:spcBef>
            <a:spcAft>
              <a:spcPct val="35000"/>
            </a:spcAft>
            <a:buNone/>
          </a:pPr>
          <a:r>
            <a:rPr lang="en-US" sz="1800" kern="1200" dirty="0"/>
            <a:t>We started telling our story after our Mission, Vision, &amp; Values were reset</a:t>
          </a:r>
        </a:p>
      </dsp:txBody>
      <dsp:txXfrm>
        <a:off x="628492" y="1372383"/>
        <a:ext cx="1794140" cy="1991301"/>
      </dsp:txXfrm>
    </dsp:sp>
    <dsp:sp modelId="{084CE6E4-E8AE-4EBC-9FBA-3C3B374752A6}">
      <dsp:nvSpPr>
        <dsp:cNvPr id="0" name=""/>
        <dsp:cNvSpPr/>
      </dsp:nvSpPr>
      <dsp:spPr>
        <a:xfrm>
          <a:off x="628492" y="672737"/>
          <a:ext cx="1794140" cy="699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2020</a:t>
          </a:r>
        </a:p>
      </dsp:txBody>
      <dsp:txXfrm>
        <a:off x="628492" y="672737"/>
        <a:ext cx="1794140" cy="699646"/>
      </dsp:txXfrm>
    </dsp:sp>
    <dsp:sp modelId="{7E21A02A-9A7D-4DD1-8521-19178797AB89}">
      <dsp:nvSpPr>
        <dsp:cNvPr id="0" name=""/>
        <dsp:cNvSpPr/>
      </dsp:nvSpPr>
      <dsp:spPr>
        <a:xfrm>
          <a:off x="315925" y="1232454"/>
          <a:ext cx="0" cy="2131231"/>
        </a:xfrm>
        <a:prstGeom prst="line">
          <a:avLst/>
        </a:pr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4FC4FFD-B4EF-4B93-A72B-C296489E3A2A}">
      <dsp:nvSpPr>
        <dsp:cNvPr id="0" name=""/>
        <dsp:cNvSpPr/>
      </dsp:nvSpPr>
      <dsp:spPr>
        <a:xfrm>
          <a:off x="296920" y="3300717"/>
          <a:ext cx="112523" cy="125936"/>
        </a:xfrm>
        <a:prstGeom prst="ellipse">
          <a:avLst/>
        </a:prstGeom>
        <a:solidFill>
          <a:schemeClr val="dk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E8CCB6-2ABD-41EA-93A3-3ED661932700}">
      <dsp:nvSpPr>
        <dsp:cNvPr id="0" name=""/>
        <dsp:cNvSpPr/>
      </dsp:nvSpPr>
      <dsp:spPr>
        <a:xfrm rot="18900000">
          <a:off x="1382736" y="4317966"/>
          <a:ext cx="264558" cy="264558"/>
        </a:xfrm>
        <a:prstGeom prst="teardrop">
          <a:avLst>
            <a:gd name="adj" fmla="val 115000"/>
          </a:avLst>
        </a:prstGeom>
        <a:noFill/>
        <a:ln>
          <a:noFill/>
        </a:ln>
        <a:effectLst/>
      </dsp:spPr>
      <dsp:style>
        <a:lnRef idx="0">
          <a:scrgbClr r="0" g="0" b="0"/>
        </a:lnRef>
        <a:fillRef idx="0">
          <a:scrgbClr r="0" g="0" b="0"/>
        </a:fillRef>
        <a:effectRef idx="0">
          <a:scrgbClr r="0" g="0" b="0"/>
        </a:effectRef>
        <a:fontRef idx="minor"/>
      </dsp:style>
    </dsp:sp>
    <dsp:sp modelId="{FFC83CC5-95E8-440E-8472-7C1613B536AE}">
      <dsp:nvSpPr>
        <dsp:cNvPr id="0" name=""/>
        <dsp:cNvSpPr/>
      </dsp:nvSpPr>
      <dsp:spPr>
        <a:xfrm>
          <a:off x="1389989" y="4325219"/>
          <a:ext cx="250053" cy="250053"/>
        </a:xfrm>
        <a:prstGeom prst="ellipse">
          <a:avLst/>
        </a:prstGeom>
        <a:solidFill>
          <a:schemeClr val="accent1">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46C9159-F3A8-4BB4-8420-8F71D81E033A}">
      <dsp:nvSpPr>
        <dsp:cNvPr id="0" name=""/>
        <dsp:cNvSpPr/>
      </dsp:nvSpPr>
      <dsp:spPr>
        <a:xfrm>
          <a:off x="1734789" y="4121838"/>
          <a:ext cx="1794140" cy="1237116"/>
        </a:xfrm>
        <a:prstGeom prst="rect">
          <a:avLst/>
        </a:prstGeom>
        <a:noFill/>
        <a:ln>
          <a:noFill/>
        </a:ln>
        <a:effectLst/>
      </dsp:spPr>
      <dsp:style>
        <a:lnRef idx="0">
          <a:scrgbClr r="0" g="0" b="0"/>
        </a:lnRef>
        <a:fillRef idx="0">
          <a:scrgbClr r="0" g="0" b="0"/>
        </a:fillRef>
        <a:effectRef idx="0">
          <a:scrgbClr r="0" g="0" b="0"/>
        </a:effectRef>
        <a:fontRef idx="minor"/>
      </dsp:style>
    </dsp:sp>
    <dsp:sp modelId="{D3308336-F1F0-4157-9E07-311005D64AD2}">
      <dsp:nvSpPr>
        <dsp:cNvPr id="0" name=""/>
        <dsp:cNvSpPr/>
      </dsp:nvSpPr>
      <dsp:spPr>
        <a:xfrm>
          <a:off x="1734789" y="3886119"/>
          <a:ext cx="1794140" cy="773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endParaRPr lang="en-US" sz="2000" kern="1200" dirty="0"/>
        </a:p>
      </dsp:txBody>
      <dsp:txXfrm>
        <a:off x="1734789" y="3886119"/>
        <a:ext cx="1794140" cy="773197"/>
      </dsp:txXfrm>
    </dsp:sp>
    <dsp:sp modelId="{05524A26-AE6A-41E2-92A7-57ACF51EC2EE}">
      <dsp:nvSpPr>
        <dsp:cNvPr id="0" name=""/>
        <dsp:cNvSpPr/>
      </dsp:nvSpPr>
      <dsp:spPr>
        <a:xfrm>
          <a:off x="1515016" y="3198307"/>
          <a:ext cx="0" cy="1122427"/>
        </a:xfrm>
        <a:prstGeom prst="line">
          <a:avLst/>
        </a:pr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E0966F3-FDB6-43CE-B35E-51E2A72D3FCD}">
      <dsp:nvSpPr>
        <dsp:cNvPr id="0" name=""/>
        <dsp:cNvSpPr/>
      </dsp:nvSpPr>
      <dsp:spPr>
        <a:xfrm>
          <a:off x="1447063" y="3164634"/>
          <a:ext cx="210419" cy="67345"/>
        </a:xfrm>
        <a:prstGeom prst="ellipse">
          <a:avLst/>
        </a:prstGeom>
        <a:solidFill>
          <a:schemeClr val="dk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4C7680-C9F8-42E4-9C87-675E96368DE0}">
      <dsp:nvSpPr>
        <dsp:cNvPr id="0" name=""/>
        <dsp:cNvSpPr/>
      </dsp:nvSpPr>
      <dsp:spPr>
        <a:xfrm rot="8100000">
          <a:off x="2493088" y="801542"/>
          <a:ext cx="442035" cy="442035"/>
        </a:xfrm>
        <a:prstGeom prst="teardrop">
          <a:avLst>
            <a:gd name="adj" fmla="val 115000"/>
          </a:avLst>
        </a:prstGeom>
        <a:noFill/>
        <a:ln>
          <a:noFill/>
        </a:ln>
        <a:effectLst/>
      </dsp:spPr>
      <dsp:style>
        <a:lnRef idx="0">
          <a:scrgbClr r="0" g="0" b="0"/>
        </a:lnRef>
        <a:fillRef idx="0">
          <a:scrgbClr r="0" g="0" b="0"/>
        </a:fillRef>
        <a:effectRef idx="0">
          <a:scrgbClr r="0" g="0" b="0"/>
        </a:effectRef>
        <a:fontRef idx="minor"/>
      </dsp:style>
    </dsp:sp>
    <dsp:sp modelId="{E5E79622-F59B-4264-8F87-9F1C1FBDF57A}">
      <dsp:nvSpPr>
        <dsp:cNvPr id="0" name=""/>
        <dsp:cNvSpPr/>
      </dsp:nvSpPr>
      <dsp:spPr>
        <a:xfrm>
          <a:off x="2589079" y="897533"/>
          <a:ext cx="250053" cy="250053"/>
        </a:xfrm>
        <a:prstGeom prst="ellipse">
          <a:avLst/>
        </a:prstGeom>
        <a:solidFill>
          <a:schemeClr val="accent1">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50AA8E6-5CF0-4FFB-A1C4-83468A153250}">
      <dsp:nvSpPr>
        <dsp:cNvPr id="0" name=""/>
        <dsp:cNvSpPr/>
      </dsp:nvSpPr>
      <dsp:spPr>
        <a:xfrm>
          <a:off x="3026672" y="1372383"/>
          <a:ext cx="1794140" cy="1991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114300" bIns="171450" numCol="1" spcCol="1270" anchor="t" anchorCtr="0">
          <a:noAutofit/>
        </a:bodyPr>
        <a:lstStyle/>
        <a:p>
          <a:pPr marL="0" lvl="0" indent="0" algn="l" defTabSz="800100">
            <a:lnSpc>
              <a:spcPct val="90000"/>
            </a:lnSpc>
            <a:spcBef>
              <a:spcPct val="0"/>
            </a:spcBef>
            <a:spcAft>
              <a:spcPct val="35000"/>
            </a:spcAft>
            <a:buNone/>
          </a:pPr>
          <a:r>
            <a:rPr lang="en-US" sz="1800" kern="1200" dirty="0"/>
            <a:t>Shay asked to testify</a:t>
          </a:r>
        </a:p>
        <a:p>
          <a:pPr marL="0" lvl="0" indent="0" algn="l" defTabSz="800100">
            <a:lnSpc>
              <a:spcPct val="90000"/>
            </a:lnSpc>
            <a:spcBef>
              <a:spcPct val="0"/>
            </a:spcBef>
            <a:spcAft>
              <a:spcPct val="35000"/>
            </a:spcAft>
            <a:buNone/>
          </a:pPr>
          <a:r>
            <a:rPr lang="en-US" sz="1800" kern="1200" dirty="0"/>
            <a:t>The Legislature passed LB 566, allocated $115,000,000</a:t>
          </a:r>
        </a:p>
      </dsp:txBody>
      <dsp:txXfrm>
        <a:off x="3026672" y="1372383"/>
        <a:ext cx="1794140" cy="1991301"/>
      </dsp:txXfrm>
    </dsp:sp>
    <dsp:sp modelId="{3CF18785-A2C3-426C-BC9E-458F319FE84B}">
      <dsp:nvSpPr>
        <dsp:cNvPr id="0" name=""/>
        <dsp:cNvSpPr/>
      </dsp:nvSpPr>
      <dsp:spPr>
        <a:xfrm>
          <a:off x="3026672" y="672737"/>
          <a:ext cx="1794140" cy="699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2021</a:t>
          </a:r>
        </a:p>
      </dsp:txBody>
      <dsp:txXfrm>
        <a:off x="3026672" y="672737"/>
        <a:ext cx="1794140" cy="699646"/>
      </dsp:txXfrm>
    </dsp:sp>
    <dsp:sp modelId="{A5912224-68A3-460D-A170-C7AE75424045}">
      <dsp:nvSpPr>
        <dsp:cNvPr id="0" name=""/>
        <dsp:cNvSpPr/>
      </dsp:nvSpPr>
      <dsp:spPr>
        <a:xfrm>
          <a:off x="2714106" y="1232454"/>
          <a:ext cx="0" cy="2131231"/>
        </a:xfrm>
        <a:prstGeom prst="line">
          <a:avLst/>
        </a:pr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8CD8176-A521-4710-A209-DA8D9A9A3DAD}">
      <dsp:nvSpPr>
        <dsp:cNvPr id="0" name=""/>
        <dsp:cNvSpPr/>
      </dsp:nvSpPr>
      <dsp:spPr>
        <a:xfrm>
          <a:off x="2695101" y="3300717"/>
          <a:ext cx="112523" cy="125936"/>
        </a:xfrm>
        <a:prstGeom prst="ellipse">
          <a:avLst/>
        </a:prstGeom>
        <a:solidFill>
          <a:schemeClr val="dk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54B66B-BEF4-485F-A2A0-FA2958E7D1E5}">
      <dsp:nvSpPr>
        <dsp:cNvPr id="0" name=""/>
        <dsp:cNvSpPr/>
      </dsp:nvSpPr>
      <dsp:spPr>
        <a:xfrm rot="18900000">
          <a:off x="3780917" y="4373657"/>
          <a:ext cx="264558" cy="264558"/>
        </a:xfrm>
        <a:prstGeom prst="teardrop">
          <a:avLst>
            <a:gd name="adj" fmla="val 115000"/>
          </a:avLst>
        </a:prstGeom>
        <a:noFill/>
        <a:ln>
          <a:noFill/>
        </a:ln>
        <a:effectLst/>
      </dsp:spPr>
      <dsp:style>
        <a:lnRef idx="0">
          <a:scrgbClr r="0" g="0" b="0"/>
        </a:lnRef>
        <a:fillRef idx="0">
          <a:scrgbClr r="0" g="0" b="0"/>
        </a:fillRef>
        <a:effectRef idx="0">
          <a:scrgbClr r="0" g="0" b="0"/>
        </a:effectRef>
        <a:fontRef idx="minor"/>
      </dsp:style>
    </dsp:sp>
    <dsp:sp modelId="{9BADB66F-4F7D-41E3-A2A0-95DC1407AB92}">
      <dsp:nvSpPr>
        <dsp:cNvPr id="0" name=""/>
        <dsp:cNvSpPr/>
      </dsp:nvSpPr>
      <dsp:spPr>
        <a:xfrm>
          <a:off x="3788170" y="4380910"/>
          <a:ext cx="250053" cy="250053"/>
        </a:xfrm>
        <a:prstGeom prst="ellipse">
          <a:avLst/>
        </a:prstGeom>
        <a:solidFill>
          <a:schemeClr val="accent1">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F667B8-A98E-43E1-8DBD-8FAA95D64981}">
      <dsp:nvSpPr>
        <dsp:cNvPr id="0" name=""/>
        <dsp:cNvSpPr/>
      </dsp:nvSpPr>
      <dsp:spPr>
        <a:xfrm>
          <a:off x="4412784" y="4544383"/>
          <a:ext cx="1794140" cy="1014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1450" rIns="0" bIns="114300" numCol="1" spcCol="1270" anchor="t" anchorCtr="0">
          <a:noAutofit/>
        </a:bodyPr>
        <a:lstStyle/>
        <a:p>
          <a:pPr marL="0" lvl="0" indent="0" algn="l" defTabSz="800100">
            <a:lnSpc>
              <a:spcPct val="90000"/>
            </a:lnSpc>
            <a:spcBef>
              <a:spcPct val="0"/>
            </a:spcBef>
            <a:spcAft>
              <a:spcPct val="35000"/>
            </a:spcAft>
            <a:buNone/>
          </a:pPr>
          <a:r>
            <a:rPr lang="en-US" sz="1800" kern="1200" dirty="0"/>
            <a:t>Isis Theatre Reopens after $2,200,000 renovation</a:t>
          </a:r>
        </a:p>
      </dsp:txBody>
      <dsp:txXfrm>
        <a:off x="4412784" y="4544383"/>
        <a:ext cx="1794140" cy="1014352"/>
      </dsp:txXfrm>
    </dsp:sp>
    <dsp:sp modelId="{A47609E7-4555-43B7-9D2B-F9938E6011DA}">
      <dsp:nvSpPr>
        <dsp:cNvPr id="0" name=""/>
        <dsp:cNvSpPr/>
      </dsp:nvSpPr>
      <dsp:spPr>
        <a:xfrm>
          <a:off x="4412784" y="4266895"/>
          <a:ext cx="1794140" cy="633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July 2024	</a:t>
          </a:r>
        </a:p>
      </dsp:txBody>
      <dsp:txXfrm>
        <a:off x="4412784" y="4266895"/>
        <a:ext cx="1794140" cy="633970"/>
      </dsp:txXfrm>
    </dsp:sp>
    <dsp:sp modelId="{08838AAD-3062-4742-B679-C787D82490E7}">
      <dsp:nvSpPr>
        <dsp:cNvPr id="0" name=""/>
        <dsp:cNvSpPr/>
      </dsp:nvSpPr>
      <dsp:spPr>
        <a:xfrm>
          <a:off x="3913196" y="3253998"/>
          <a:ext cx="0" cy="1122427"/>
        </a:xfrm>
        <a:prstGeom prst="line">
          <a:avLst/>
        </a:pr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6CA1D95-9D9A-4BC4-A4D8-957D23C5B66E}">
      <dsp:nvSpPr>
        <dsp:cNvPr id="0" name=""/>
        <dsp:cNvSpPr/>
      </dsp:nvSpPr>
      <dsp:spPr>
        <a:xfrm>
          <a:off x="3845243" y="3220325"/>
          <a:ext cx="210419" cy="67345"/>
        </a:xfrm>
        <a:prstGeom prst="ellipse">
          <a:avLst/>
        </a:prstGeom>
        <a:solidFill>
          <a:schemeClr val="dk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62A096-D7A4-49C5-9BAB-DD3391CB5E52}">
      <dsp:nvSpPr>
        <dsp:cNvPr id="0" name=""/>
        <dsp:cNvSpPr/>
      </dsp:nvSpPr>
      <dsp:spPr>
        <a:xfrm rot="8100000">
          <a:off x="4891269" y="801542"/>
          <a:ext cx="442035" cy="442035"/>
        </a:xfrm>
        <a:prstGeom prst="teardrop">
          <a:avLst>
            <a:gd name="adj" fmla="val 115000"/>
          </a:avLst>
        </a:prstGeom>
        <a:noFill/>
        <a:ln>
          <a:noFill/>
        </a:ln>
        <a:effectLst/>
      </dsp:spPr>
      <dsp:style>
        <a:lnRef idx="0">
          <a:scrgbClr r="0" g="0" b="0"/>
        </a:lnRef>
        <a:fillRef idx="0">
          <a:scrgbClr r="0" g="0" b="0"/>
        </a:fillRef>
        <a:effectRef idx="0">
          <a:scrgbClr r="0" g="0" b="0"/>
        </a:effectRef>
        <a:fontRef idx="minor"/>
      </dsp:style>
    </dsp:sp>
    <dsp:sp modelId="{E5EB3F4B-D2DC-4716-B579-DB4DF35B0D9A}">
      <dsp:nvSpPr>
        <dsp:cNvPr id="0" name=""/>
        <dsp:cNvSpPr/>
      </dsp:nvSpPr>
      <dsp:spPr>
        <a:xfrm>
          <a:off x="4987260" y="897533"/>
          <a:ext cx="250053" cy="250053"/>
        </a:xfrm>
        <a:prstGeom prst="ellipse">
          <a:avLst/>
        </a:prstGeom>
        <a:solidFill>
          <a:schemeClr val="accent1">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15E20F-5E4D-4435-8BE6-F106DF913113}">
      <dsp:nvSpPr>
        <dsp:cNvPr id="0" name=""/>
        <dsp:cNvSpPr/>
      </dsp:nvSpPr>
      <dsp:spPr>
        <a:xfrm>
          <a:off x="5424853" y="1372383"/>
          <a:ext cx="1794140" cy="1991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114300" bIns="171450" numCol="1" spcCol="1270" anchor="t" anchorCtr="0">
          <a:noAutofit/>
        </a:bodyPr>
        <a:lstStyle/>
        <a:p>
          <a:pPr marL="0" lvl="0" indent="0" algn="l" defTabSz="800100">
            <a:lnSpc>
              <a:spcPct val="90000"/>
            </a:lnSpc>
            <a:spcBef>
              <a:spcPct val="0"/>
            </a:spcBef>
            <a:spcAft>
              <a:spcPct val="35000"/>
            </a:spcAft>
            <a:buNone/>
          </a:pPr>
          <a:r>
            <a:rPr lang="en-US" sz="1800" kern="1200" dirty="0"/>
            <a:t>The State awarded grants to 76 different projects around Nebraska</a:t>
          </a:r>
        </a:p>
      </dsp:txBody>
      <dsp:txXfrm>
        <a:off x="5424853" y="1372383"/>
        <a:ext cx="1794140" cy="1991301"/>
      </dsp:txXfrm>
    </dsp:sp>
    <dsp:sp modelId="{58ACF340-4B36-4F0B-B880-CDC957D1E61A}">
      <dsp:nvSpPr>
        <dsp:cNvPr id="0" name=""/>
        <dsp:cNvSpPr/>
      </dsp:nvSpPr>
      <dsp:spPr>
        <a:xfrm>
          <a:off x="5424853" y="672737"/>
          <a:ext cx="1794140" cy="699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2022</a:t>
          </a:r>
        </a:p>
      </dsp:txBody>
      <dsp:txXfrm>
        <a:off x="5424853" y="672737"/>
        <a:ext cx="1794140" cy="699646"/>
      </dsp:txXfrm>
    </dsp:sp>
    <dsp:sp modelId="{2D5E86DD-4341-4626-8071-5A21F548A940}">
      <dsp:nvSpPr>
        <dsp:cNvPr id="0" name=""/>
        <dsp:cNvSpPr/>
      </dsp:nvSpPr>
      <dsp:spPr>
        <a:xfrm>
          <a:off x="5112286" y="1232454"/>
          <a:ext cx="0" cy="2131231"/>
        </a:xfrm>
        <a:prstGeom prst="line">
          <a:avLst/>
        </a:pr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A77750B-F2EB-461D-9316-3B77020A58F9}">
      <dsp:nvSpPr>
        <dsp:cNvPr id="0" name=""/>
        <dsp:cNvSpPr/>
      </dsp:nvSpPr>
      <dsp:spPr>
        <a:xfrm>
          <a:off x="5093281" y="3300717"/>
          <a:ext cx="112523" cy="125936"/>
        </a:xfrm>
        <a:prstGeom prst="ellipse">
          <a:avLst/>
        </a:prstGeom>
        <a:solidFill>
          <a:schemeClr val="dk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683058-FE26-46F5-9981-B142D1604714}">
      <dsp:nvSpPr>
        <dsp:cNvPr id="0" name=""/>
        <dsp:cNvSpPr/>
      </dsp:nvSpPr>
      <dsp:spPr>
        <a:xfrm>
          <a:off x="0" y="46249"/>
          <a:ext cx="6403994" cy="911430"/>
        </a:xfrm>
        <a:prstGeom prst="roundRect">
          <a:avLst/>
        </a:prstGeom>
        <a:gradFill rotWithShape="0">
          <a:gsLst>
            <a:gs pos="0">
              <a:schemeClr val="accent5">
                <a:hueOff val="0"/>
                <a:satOff val="0"/>
                <a:lumOff val="0"/>
                <a:alphaOff val="0"/>
                <a:tint val="96000"/>
                <a:satMod val="100000"/>
                <a:lumMod val="104000"/>
              </a:schemeClr>
            </a:gs>
            <a:gs pos="78000">
              <a:schemeClr val="accent5">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Shaylene Smith</a:t>
          </a:r>
        </a:p>
      </dsp:txBody>
      <dsp:txXfrm>
        <a:off x="44492" y="90741"/>
        <a:ext cx="6315010" cy="822446"/>
      </dsp:txXfrm>
    </dsp:sp>
    <dsp:sp modelId="{B96C2D44-7298-4112-BF46-154E76251591}">
      <dsp:nvSpPr>
        <dsp:cNvPr id="0" name=""/>
        <dsp:cNvSpPr/>
      </dsp:nvSpPr>
      <dsp:spPr>
        <a:xfrm>
          <a:off x="0" y="1067119"/>
          <a:ext cx="6403994" cy="911430"/>
        </a:xfrm>
        <a:prstGeom prst="roundRect">
          <a:avLst/>
        </a:prstGeom>
        <a:gradFill rotWithShape="0">
          <a:gsLst>
            <a:gs pos="0">
              <a:schemeClr val="accent5">
                <a:hueOff val="581886"/>
                <a:satOff val="1939"/>
                <a:lumOff val="2206"/>
                <a:alphaOff val="0"/>
                <a:tint val="96000"/>
                <a:satMod val="100000"/>
                <a:lumMod val="104000"/>
              </a:schemeClr>
            </a:gs>
            <a:gs pos="78000">
              <a:schemeClr val="accent5">
                <a:hueOff val="581886"/>
                <a:satOff val="1939"/>
                <a:lumOff val="2206"/>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Blue River Arts Council</a:t>
          </a:r>
        </a:p>
      </dsp:txBody>
      <dsp:txXfrm>
        <a:off x="44492" y="1111611"/>
        <a:ext cx="6315010" cy="822446"/>
      </dsp:txXfrm>
    </dsp:sp>
    <dsp:sp modelId="{DDD4CA50-E530-4595-A370-93E8281E0B1B}">
      <dsp:nvSpPr>
        <dsp:cNvPr id="0" name=""/>
        <dsp:cNvSpPr/>
      </dsp:nvSpPr>
      <dsp:spPr>
        <a:xfrm>
          <a:off x="0" y="2087989"/>
          <a:ext cx="6403994" cy="911430"/>
        </a:xfrm>
        <a:prstGeom prst="roundRect">
          <a:avLst/>
        </a:prstGeom>
        <a:gradFill rotWithShape="0">
          <a:gsLst>
            <a:gs pos="0">
              <a:schemeClr val="accent5">
                <a:hueOff val="1163773"/>
                <a:satOff val="3877"/>
                <a:lumOff val="4412"/>
                <a:alphaOff val="0"/>
                <a:tint val="96000"/>
                <a:satMod val="100000"/>
                <a:lumMod val="104000"/>
              </a:schemeClr>
            </a:gs>
            <a:gs pos="78000">
              <a:schemeClr val="accent5">
                <a:hueOff val="1163773"/>
                <a:satOff val="3877"/>
                <a:lumOff val="4412"/>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Crete, Nebraska</a:t>
          </a:r>
        </a:p>
      </dsp:txBody>
      <dsp:txXfrm>
        <a:off x="44492" y="2132481"/>
        <a:ext cx="6315010" cy="822446"/>
      </dsp:txXfrm>
    </dsp:sp>
    <dsp:sp modelId="{79139E13-A3A1-4FEE-AAEB-573156F82DB3}">
      <dsp:nvSpPr>
        <dsp:cNvPr id="0" name=""/>
        <dsp:cNvSpPr/>
      </dsp:nvSpPr>
      <dsp:spPr>
        <a:xfrm>
          <a:off x="0" y="3108859"/>
          <a:ext cx="6403994" cy="911430"/>
        </a:xfrm>
        <a:prstGeom prst="roundRect">
          <a:avLst/>
        </a:prstGeom>
        <a:gradFill rotWithShape="0">
          <a:gsLst>
            <a:gs pos="0">
              <a:schemeClr val="accent5">
                <a:hueOff val="1745659"/>
                <a:satOff val="5816"/>
                <a:lumOff val="6617"/>
                <a:alphaOff val="0"/>
                <a:tint val="96000"/>
                <a:satMod val="100000"/>
                <a:lumMod val="104000"/>
              </a:schemeClr>
            </a:gs>
            <a:gs pos="78000">
              <a:schemeClr val="accent5">
                <a:hueOff val="1745659"/>
                <a:satOff val="5816"/>
                <a:lumOff val="6617"/>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hlinkClick xmlns:r="http://schemas.openxmlformats.org/officeDocument/2006/relationships" r:id="rId1"/>
            </a:rPr>
            <a:t>shaylenek@hotmail.com</a:t>
          </a:r>
          <a:endParaRPr lang="en-US" sz="3800" kern="1200"/>
        </a:p>
      </dsp:txBody>
      <dsp:txXfrm>
        <a:off x="44492" y="3153351"/>
        <a:ext cx="6315010" cy="822446"/>
      </dsp:txXfrm>
    </dsp:sp>
    <dsp:sp modelId="{F1669B97-8C9B-49B9-8DB2-833494092F0F}">
      <dsp:nvSpPr>
        <dsp:cNvPr id="0" name=""/>
        <dsp:cNvSpPr/>
      </dsp:nvSpPr>
      <dsp:spPr>
        <a:xfrm>
          <a:off x="0" y="4129729"/>
          <a:ext cx="6403994" cy="911430"/>
        </a:xfrm>
        <a:prstGeom prst="roundRect">
          <a:avLst/>
        </a:prstGeom>
        <a:gradFill rotWithShape="0">
          <a:gsLst>
            <a:gs pos="0">
              <a:schemeClr val="accent5">
                <a:hueOff val="2327545"/>
                <a:satOff val="7755"/>
                <a:lumOff val="8823"/>
                <a:alphaOff val="0"/>
                <a:tint val="96000"/>
                <a:satMod val="100000"/>
                <a:lumMod val="104000"/>
              </a:schemeClr>
            </a:gs>
            <a:gs pos="78000">
              <a:schemeClr val="accent5">
                <a:hueOff val="2327545"/>
                <a:satOff val="7755"/>
                <a:lumOff val="8823"/>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(402) 641-6599</a:t>
          </a:r>
        </a:p>
      </dsp:txBody>
      <dsp:txXfrm>
        <a:off x="44492" y="4174221"/>
        <a:ext cx="6315010" cy="822446"/>
      </dsp:txXfrm>
    </dsp:sp>
  </dsp:spTree>
</dsp:drawing>
</file>

<file path=ppt/diagrams/layout1.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24/3/layout/BulletTimelineDefaultVariant">
  <dgm:title val="Bullet Timeline"/>
  <dgm:desc val="Displays bulleted events in chronological order. Each event should have a date or name up to medium length and the option to add a description that can be medium or a bit longer in length."/>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270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fact="0.8"/>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1TextContainer1" refType="w" fact="0.83"/>
                        <dgm:constr type="l" for="ch" forName="L1TextContainer1" refType="r" refFor="ch" refForName="DropPinPlaceHolder1"/>
                        <dgm:constr type="b" for="ch" forName="L1TextContainer1" refType="h" fact="0.55"/>
                        <dgm:constr type="t" for="ch" forName="L1TextContainer1" refType="h" fact="0.675"/>
                        <dgm:constr type="w" for="ch" forName="L2TextContainer1" refType="w" fact="0.83"/>
                        <dgm:constr type="l" for="ch" forName="L2TextContainer1" refType="r" refFor="ch" refForName="DropPinPlaceHolder1"/>
                        <dgm:constr type="b" for="ch" forName="L2TextContainer1" refType="b" refFor="ch" refForName="DropPinPlaceHolder1"/>
                        <dgm:constr type="t" for="ch" forName="L2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b" refFor="ch" refForName="DropPinPlaceHolder1" fact="0.89"/>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fact="0.8"/>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1TextContainer1" refType="w" fact="0.83"/>
                        <dgm:constr type="l" for="ch" forName="L1TextContainer1" refType="r" refFor="ch" refForName="DropPinPlaceHolder1"/>
                        <dgm:constr type="b" for="ch" forName="L1TextContainer1" refType="h" fact="0.55"/>
                        <dgm:constr type="t" for="ch" forName="L1TextContainer1" refType="h" fact="0.675"/>
                        <dgm:constr type="w" for="ch" forName="L2TextContainer1" refType="w" fact="0.83"/>
                        <dgm:constr type="l" for="ch" forName="L2TextContainer1" refType="r" refFor="ch" refForName="DropPinPlaceHolder1"/>
                        <dgm:constr type="b" for="ch" forName="L2TextContainer1" refType="b" refFor="ch" refForName="DropPinPlaceHolder1"/>
                        <dgm:constr type="t" for="ch" forName="L2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b" refFor="ch" refForName="DropPinPlaceHolder1" fact="0.89"/>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4"/>
                  <dgm:constr type="h" for="ch" forName="Ellipse1" refType="w" refFor="ch" refForName="DropPin1" fact="0.4"/>
                  <dgm:constr type="ctrX" for="ch" forName="Ellipse1" refType="ctrX" refFor="ch" refForName="DropPin1"/>
                  <dgm:constr type="ctrY" for="ch" forName="Ellipse1" refType="ctrY" refFor="ch" refForName="DropPin1"/>
                </dgm:constrLst>
                <dgm:layoutNode name="DropPin1" styleLbl="revTx">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node2"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6"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20" fact="NaN" max="NaN"/>
                </dgm:ruleLst>
              </dgm:layoutNode>
              <dgm:layoutNode name="ConnectLine1" styleLbl="sibTrans1D1">
                <dgm:alg type="sp"/>
                <dgm:shape xmlns:r="http://schemas.openxmlformats.org/officeDocument/2006/relationships" type="line" r:blip="">
                  <dgm:adj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fact="0.8"/>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1TextContainer" refType="w" fact="0.83"/>
                        <dgm:constr type="l" for="ch" forName="L1TextContainer" refType="r" refFor="ch" refForName="DropPinPlaceHolder"/>
                        <dgm:constr type="b" for="ch" forName="L1TextContainer" refType="h" fact="0.55"/>
                        <dgm:constr type="t" for="ch" forName="L1TextContainer" refType="h" fact="0.675"/>
                        <dgm:constr type="w" for="ch" forName="L2TextContainer" refType="w" fact="0.83"/>
                        <dgm:constr type="l" for="ch" forName="L2TextContainer" refType="r" refFor="ch" refForName="DropPinPlaceHolder"/>
                        <dgm:constr type="b" for="ch" forName="L2TextContainer" refType="b" refFor="ch" refForName="DropPinPlaceHolder"/>
                        <dgm:constr type="t" for="ch" forName="L2TextContainer" refType="h" fact="0.8"/>
                        <dgm:constr type="w" for="ch" forName="ConnectLine"/>
                        <dgm:constr type="ctrX" for="ch" forName="ConnectLine" refType="ctrX" refFor="ch" refForName="DropPinPlaceHolder"/>
                        <dgm:constr type="t" for="ch" forName="ConnectLine" refType="h" fact="0.5"/>
                        <dgm:constr type="b" for="ch" forName="ConnectLine" refType="b" refFor="ch" refForName="DropPinPlaceHolder" fact="0.89"/>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fact="0.8"/>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1TextContainer" refType="w" fact="0.83"/>
                        <dgm:constr type="l" for="ch" forName="L1TextContainer" refType="r" refFor="ch" refForName="DropPinPlaceHolder"/>
                        <dgm:constr type="b" for="ch" forName="L1TextContainer" refType="h" fact="0.55"/>
                        <dgm:constr type="t" for="ch" forName="L1TextContainer" refType="h" fact="0.675"/>
                        <dgm:constr type="w" for="ch" forName="L2TextContainer" refType="w" fact="0.83"/>
                        <dgm:constr type="l" for="ch" forName="L2TextContainer" refType="r" refFor="ch" refForName="DropPinPlaceHolder"/>
                        <dgm:constr type="b" for="ch" forName="L2TextContainer" refType="b" refFor="ch" refForName="DropPinPlaceHolder"/>
                        <dgm:constr type="t" for="ch" forName="L2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b" refFor="ch" refForName="DropPinPlaceHolder" fact="0.89"/>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4"/>
                  <dgm:constr type="h" for="ch" forName="Ellipse" refType="w" refFor="ch" refForName="DropPin" fact="0.4"/>
                  <dgm:constr type="ctrX" for="ch" forName="Ellipse" refType="ctrX" refFor="ch" refForName="DropPin"/>
                  <dgm:constr type="ctrY" for="ch" forName="Ellipse" refType="ctrY" refFor="ch" refForName="DropPin"/>
                </dgm:constrLst>
                <dgm:layoutNode name="DropPin" styleLbl="revTx">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node2"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6"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20" fact="NaN" max="NaN"/>
                </dgm:ruleLst>
              </dgm:layoutNode>
              <dgm:layoutNode name="ConnectLine" styleLbl="sibTrans1D1">
                <dgm:alg type="sp"/>
                <dgm:shape xmlns:r="http://schemas.openxmlformats.org/officeDocument/2006/relationships" type="line" r:blip="">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2D1548-39C5-4686-BCFB-F7A235122AAE}" type="datetimeFigureOut">
              <a:rPr lang="en-US" smtClean="0"/>
              <a:t>9/17/2025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957487-2EEE-4F0A-B81B-5EF3EFBB05E9}" type="slidenum">
              <a:rPr lang="en-US" smtClean="0"/>
              <a:t>‹#›</a:t>
            </a:fld>
            <a:endParaRPr lang="en-US"/>
          </a:p>
        </p:txBody>
      </p:sp>
    </p:spTree>
    <p:extLst>
      <p:ext uri="{BB962C8B-B14F-4D97-AF65-F5344CB8AC3E}">
        <p14:creationId xmlns:p14="http://schemas.microsoft.com/office/powerpoint/2010/main" val="2875390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957487-2EEE-4F0A-B81B-5EF3EFBB05E9}" type="slidenum">
              <a:rPr lang="en-US" smtClean="0"/>
              <a:t>15</a:t>
            </a:fld>
            <a:endParaRPr lang="en-US"/>
          </a:p>
        </p:txBody>
      </p:sp>
    </p:spTree>
    <p:extLst>
      <p:ext uri="{BB962C8B-B14F-4D97-AF65-F5344CB8AC3E}">
        <p14:creationId xmlns:p14="http://schemas.microsoft.com/office/powerpoint/2010/main" val="3393610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957487-2EEE-4F0A-B81B-5EF3EFBB05E9}" type="slidenum">
              <a:rPr lang="en-US" smtClean="0"/>
              <a:t>27</a:t>
            </a:fld>
            <a:endParaRPr lang="en-US"/>
          </a:p>
        </p:txBody>
      </p:sp>
    </p:spTree>
    <p:extLst>
      <p:ext uri="{BB962C8B-B14F-4D97-AF65-F5344CB8AC3E}">
        <p14:creationId xmlns:p14="http://schemas.microsoft.com/office/powerpoint/2010/main" val="38274137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9/17/2025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9/17/2025</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9/17/2025</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9/17/2025</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9/17/2025</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9/17/2025</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9/17/2025</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9.xml"/><Relationship Id="rId5" Type="http://schemas.openxmlformats.org/officeDocument/2006/relationships/image" Target="../media/image9.jp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png"/><Relationship Id="rId7" Type="http://schemas.openxmlformats.org/officeDocument/2006/relationships/diagramColors" Target="../diagrams/colors5.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png"/><Relationship Id="rId7" Type="http://schemas.openxmlformats.org/officeDocument/2006/relationships/diagramColors" Target="../diagrams/colors6.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g"/></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t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9.xml"/><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EAC49-4863-82A7-6E30-339ED3CE8DB0}"/>
              </a:ext>
            </a:extLst>
          </p:cNvPr>
          <p:cNvSpPr>
            <a:spLocks noGrp="1"/>
          </p:cNvSpPr>
          <p:nvPr>
            <p:ph type="ctrTitle"/>
          </p:nvPr>
        </p:nvSpPr>
        <p:spPr>
          <a:xfrm>
            <a:off x="327764" y="1465546"/>
            <a:ext cx="11536471" cy="1386342"/>
          </a:xfrm>
        </p:spPr>
        <p:txBody>
          <a:bodyPr/>
          <a:lstStyle/>
          <a:p>
            <a:r>
              <a:rPr lang="en-US" dirty="0"/>
              <a:t>Storytelling as advocacy:</a:t>
            </a:r>
          </a:p>
        </p:txBody>
      </p:sp>
      <p:sp>
        <p:nvSpPr>
          <p:cNvPr id="3" name="Subtitle 2">
            <a:extLst>
              <a:ext uri="{FF2B5EF4-FFF2-40B4-BE49-F238E27FC236}">
                <a16:creationId xmlns:a16="http://schemas.microsoft.com/office/drawing/2014/main" id="{2B3D4B8B-5CBB-325E-2EC2-423A860DCA10}"/>
              </a:ext>
            </a:extLst>
          </p:cNvPr>
          <p:cNvSpPr>
            <a:spLocks noGrp="1"/>
          </p:cNvSpPr>
          <p:nvPr>
            <p:ph type="subTitle" idx="1"/>
          </p:nvPr>
        </p:nvSpPr>
        <p:spPr>
          <a:xfrm>
            <a:off x="576197" y="2955795"/>
            <a:ext cx="10847540" cy="1825096"/>
          </a:xfrm>
        </p:spPr>
        <p:txBody>
          <a:bodyPr>
            <a:noAutofit/>
          </a:bodyPr>
          <a:lstStyle/>
          <a:p>
            <a:pPr algn="ctr"/>
            <a:r>
              <a:rPr lang="en-US" sz="3200" dirty="0"/>
              <a:t>A Nonprofit Leader’s Guide to Influence</a:t>
            </a:r>
          </a:p>
          <a:p>
            <a:pPr algn="ctr"/>
            <a:r>
              <a:rPr lang="en-US" sz="3200" dirty="0"/>
              <a:t>Shaylene Smith, JD, CNP</a:t>
            </a:r>
          </a:p>
          <a:p>
            <a:pPr algn="ctr"/>
            <a:r>
              <a:rPr lang="en-US" sz="3200" dirty="0"/>
              <a:t>Executive Director, Blue River Arts Council</a:t>
            </a:r>
          </a:p>
        </p:txBody>
      </p:sp>
    </p:spTree>
    <p:extLst>
      <p:ext uri="{BB962C8B-B14F-4D97-AF65-F5344CB8AC3E}">
        <p14:creationId xmlns:p14="http://schemas.microsoft.com/office/powerpoint/2010/main" val="1120714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ylene Smith, BRAC President, testifies in support of LB566">
            <a:hlinkClick r:id="" action="ppaction://media"/>
            <a:extLst>
              <a:ext uri="{FF2B5EF4-FFF2-40B4-BE49-F238E27FC236}">
                <a16:creationId xmlns:a16="http://schemas.microsoft.com/office/drawing/2014/main" id="{29D83185-0856-4749-7A0D-FAE5A50E15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7472" y="251703"/>
            <a:ext cx="11297055" cy="6354593"/>
          </a:xfrm>
          <a:prstGeom prst="rect">
            <a:avLst/>
          </a:prstGeom>
        </p:spPr>
      </p:pic>
    </p:spTree>
    <p:extLst>
      <p:ext uri="{BB962C8B-B14F-4D97-AF65-F5344CB8AC3E}">
        <p14:creationId xmlns:p14="http://schemas.microsoft.com/office/powerpoint/2010/main" val="187527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3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C3BBC63-DC19-41B8-AB81-E30CC21AEB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28" name="Picture 27">
            <a:extLst>
              <a:ext uri="{FF2B5EF4-FFF2-40B4-BE49-F238E27FC236}">
                <a16:creationId xmlns:a16="http://schemas.microsoft.com/office/drawing/2014/main" id="{387CAEF2-F22C-4F37-B4E4-C70558C0BC1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useBgFill="1">
        <p:nvSpPr>
          <p:cNvPr id="30" name="Rectangle 29">
            <a:extLst>
              <a:ext uri="{FF2B5EF4-FFF2-40B4-BE49-F238E27FC236}">
                <a16:creationId xmlns:a16="http://schemas.microsoft.com/office/drawing/2014/main" id="{6D825F7A-CF63-4DBE-A675-53AFFCEBC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1999" cy="45437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EB4A34-CD0B-9087-6CAF-A7A71A94B577}"/>
              </a:ext>
            </a:extLst>
          </p:cNvPr>
          <p:cNvSpPr>
            <a:spLocks noGrp="1"/>
          </p:cNvSpPr>
          <p:nvPr>
            <p:ph type="title"/>
          </p:nvPr>
        </p:nvSpPr>
        <p:spPr>
          <a:xfrm>
            <a:off x="5559345" y="246555"/>
            <a:ext cx="5951914" cy="2317095"/>
          </a:xfrm>
          <a:noFill/>
          <a:ln w="19050">
            <a:noFill/>
            <a:prstDash val="dash"/>
          </a:ln>
        </p:spPr>
        <p:txBody>
          <a:bodyPr vert="horz" lIns="91440" tIns="45720" rIns="91440" bIns="45720" rtlCol="0" anchor="b">
            <a:normAutofit/>
          </a:bodyPr>
          <a:lstStyle/>
          <a:p>
            <a:r>
              <a:rPr lang="en-US" sz="4800" dirty="0"/>
              <a:t>STORY #2</a:t>
            </a:r>
            <a:br>
              <a:rPr lang="en-US" sz="4800" dirty="0"/>
            </a:br>
            <a:br>
              <a:rPr lang="en-US" sz="4800" dirty="0"/>
            </a:br>
            <a:r>
              <a:rPr lang="en-US" sz="4800" dirty="0"/>
              <a:t>SNOWBALL GALA</a:t>
            </a:r>
          </a:p>
        </p:txBody>
      </p:sp>
      <p:sp>
        <p:nvSpPr>
          <p:cNvPr id="32" name="Rectangle 31">
            <a:extLst>
              <a:ext uri="{FF2B5EF4-FFF2-40B4-BE49-F238E27FC236}">
                <a16:creationId xmlns:a16="http://schemas.microsoft.com/office/drawing/2014/main" id="{D1FF7FAA-8D7B-48B1-BAE6-C92A114DB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1454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sitting in chairs in a large room&#10;&#10;AI-generated content may be incorrect.">
            <a:extLst>
              <a:ext uri="{FF2B5EF4-FFF2-40B4-BE49-F238E27FC236}">
                <a16:creationId xmlns:a16="http://schemas.microsoft.com/office/drawing/2014/main" id="{01815F51-AE29-EAB7-0D4E-936055B5F61F}"/>
              </a:ext>
            </a:extLst>
          </p:cNvPr>
          <p:cNvPicPr>
            <a:picLocks noChangeAspect="1"/>
          </p:cNvPicPr>
          <p:nvPr/>
        </p:nvPicPr>
        <p:blipFill>
          <a:blip r:embed="rId4"/>
          <a:srcRect l="9802" r="7210" b="2"/>
          <a:stretch>
            <a:fillRect/>
          </a:stretch>
        </p:blipFill>
        <p:spPr>
          <a:xfrm>
            <a:off x="20" y="10"/>
            <a:ext cx="4654275" cy="4206230"/>
          </a:xfrm>
          <a:prstGeom prst="rect">
            <a:avLst/>
          </a:prstGeom>
        </p:spPr>
      </p:pic>
      <p:sp>
        <p:nvSpPr>
          <p:cNvPr id="34" name="Rectangle 33">
            <a:extLst>
              <a:ext uri="{FF2B5EF4-FFF2-40B4-BE49-F238E27FC236}">
                <a16:creationId xmlns:a16="http://schemas.microsoft.com/office/drawing/2014/main" id="{C498F730-4F50-4FE8-B07E-BC69AAF76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46782" y="-1"/>
            <a:ext cx="4245218" cy="536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erson sitting in a chair in front of a large screen&#10;&#10;AI-generated content may be incorrect.">
            <a:extLst>
              <a:ext uri="{FF2B5EF4-FFF2-40B4-BE49-F238E27FC236}">
                <a16:creationId xmlns:a16="http://schemas.microsoft.com/office/drawing/2014/main" id="{20ABBFB9-00F8-07A8-4358-5805119C98B1}"/>
              </a:ext>
            </a:extLst>
          </p:cNvPr>
          <p:cNvPicPr>
            <a:picLocks noGrp="1" noChangeAspect="1"/>
          </p:cNvPicPr>
          <p:nvPr>
            <p:ph type="pic" idx="1"/>
          </p:nvPr>
        </p:nvPicPr>
        <p:blipFill>
          <a:blip r:embed="rId5"/>
          <a:srcRect b="23957"/>
          <a:stretch>
            <a:fillRect/>
          </a:stretch>
        </p:blipFill>
        <p:spPr>
          <a:xfrm>
            <a:off x="20" y="4206240"/>
            <a:ext cx="4649582" cy="2651760"/>
          </a:xfrm>
          <a:prstGeom prst="rect">
            <a:avLst/>
          </a:prstGeom>
        </p:spPr>
      </p:pic>
      <p:sp>
        <p:nvSpPr>
          <p:cNvPr id="9" name="TextBox 8">
            <a:extLst>
              <a:ext uri="{FF2B5EF4-FFF2-40B4-BE49-F238E27FC236}">
                <a16:creationId xmlns:a16="http://schemas.microsoft.com/office/drawing/2014/main" id="{B13CB7A2-2AF3-9B42-64DD-973774F6AD13}"/>
              </a:ext>
            </a:extLst>
          </p:cNvPr>
          <p:cNvSpPr txBox="1"/>
          <p:nvPr/>
        </p:nvSpPr>
        <p:spPr>
          <a:xfrm>
            <a:off x="5615889" y="3220614"/>
            <a:ext cx="5838826" cy="1569660"/>
          </a:xfrm>
          <a:prstGeom prst="rect">
            <a:avLst/>
          </a:prstGeom>
          <a:noFill/>
        </p:spPr>
        <p:txBody>
          <a:bodyPr wrap="square" rtlCol="0">
            <a:spAutoFit/>
          </a:bodyPr>
          <a:lstStyle/>
          <a:p>
            <a:r>
              <a:rPr lang="en-US" sz="4800" dirty="0"/>
              <a:t>CALLING OUT CITY OFFICIALS</a:t>
            </a:r>
          </a:p>
        </p:txBody>
      </p:sp>
    </p:spTree>
    <p:extLst>
      <p:ext uri="{BB962C8B-B14F-4D97-AF65-F5344CB8AC3E}">
        <p14:creationId xmlns:p14="http://schemas.microsoft.com/office/powerpoint/2010/main" val="221291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06496-BF5E-49B7-4A84-A119B9AC21B6}"/>
              </a:ext>
            </a:extLst>
          </p:cNvPr>
          <p:cNvSpPr>
            <a:spLocks noGrp="1"/>
          </p:cNvSpPr>
          <p:nvPr>
            <p:ph type="title"/>
          </p:nvPr>
        </p:nvSpPr>
        <p:spPr>
          <a:xfrm>
            <a:off x="472858" y="1340774"/>
            <a:ext cx="3280719" cy="706677"/>
          </a:xfrm>
        </p:spPr>
        <p:txBody>
          <a:bodyPr>
            <a:normAutofit/>
          </a:bodyPr>
          <a:lstStyle/>
          <a:p>
            <a:r>
              <a:rPr lang="en-US" sz="4400" dirty="0"/>
              <a:t>STORY #3</a:t>
            </a:r>
          </a:p>
        </p:txBody>
      </p:sp>
      <p:sp>
        <p:nvSpPr>
          <p:cNvPr id="4" name="Text Placeholder 3">
            <a:extLst>
              <a:ext uri="{FF2B5EF4-FFF2-40B4-BE49-F238E27FC236}">
                <a16:creationId xmlns:a16="http://schemas.microsoft.com/office/drawing/2014/main" id="{27073F30-2B60-3A3A-AFA5-8D07B81A32D1}"/>
              </a:ext>
            </a:extLst>
          </p:cNvPr>
          <p:cNvSpPr>
            <a:spLocks noGrp="1"/>
          </p:cNvSpPr>
          <p:nvPr>
            <p:ph type="body" sz="half" idx="2"/>
          </p:nvPr>
        </p:nvSpPr>
        <p:spPr>
          <a:xfrm>
            <a:off x="472858" y="2731659"/>
            <a:ext cx="3836096" cy="3094485"/>
          </a:xfrm>
        </p:spPr>
        <p:txBody>
          <a:bodyPr/>
          <a:lstStyle/>
          <a:p>
            <a:r>
              <a:rPr lang="en-US" sz="3200" dirty="0"/>
              <a:t>CHALLENGING</a:t>
            </a:r>
          </a:p>
          <a:p>
            <a:r>
              <a:rPr lang="en-US" sz="3200" dirty="0"/>
              <a:t>STATE FIRE </a:t>
            </a:r>
          </a:p>
          <a:p>
            <a:r>
              <a:rPr lang="en-US" sz="3200" dirty="0"/>
              <a:t>MARSHAL</a:t>
            </a:r>
          </a:p>
          <a:p>
            <a:endParaRPr lang="en-US" sz="3200" dirty="0"/>
          </a:p>
          <a:p>
            <a:r>
              <a:rPr lang="en-US" sz="3200" dirty="0"/>
              <a:t>WRITTEN LETTER</a:t>
            </a:r>
          </a:p>
          <a:p>
            <a:endParaRPr lang="en-US" dirty="0"/>
          </a:p>
        </p:txBody>
      </p:sp>
      <p:pic>
        <p:nvPicPr>
          <p:cNvPr id="10" name="Picture 9" descr="A concrete floor with a few metal poles in the middle">
            <a:extLst>
              <a:ext uri="{FF2B5EF4-FFF2-40B4-BE49-F238E27FC236}">
                <a16:creationId xmlns:a16="http://schemas.microsoft.com/office/drawing/2014/main" id="{BCF43F8B-FD8A-65F0-81D9-80CEC7C9B6B5}"/>
              </a:ext>
            </a:extLst>
          </p:cNvPr>
          <p:cNvPicPr>
            <a:picLocks noChangeAspect="1"/>
          </p:cNvPicPr>
          <p:nvPr/>
        </p:nvPicPr>
        <p:blipFill>
          <a:blip r:embed="rId2"/>
          <a:stretch>
            <a:fillRect/>
          </a:stretch>
        </p:blipFill>
        <p:spPr>
          <a:xfrm>
            <a:off x="4697259" y="729153"/>
            <a:ext cx="7319375" cy="5489531"/>
          </a:xfrm>
          <a:prstGeom prst="rect">
            <a:avLst/>
          </a:prstGeom>
        </p:spPr>
      </p:pic>
    </p:spTree>
    <p:extLst>
      <p:ext uri="{BB962C8B-B14F-4D97-AF65-F5344CB8AC3E}">
        <p14:creationId xmlns:p14="http://schemas.microsoft.com/office/powerpoint/2010/main" val="2764300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22DDE2-FB2D-421B-B377-F9AD495CE9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useBgFill="1">
        <p:nvSpPr>
          <p:cNvPr id="11" name="Rectangle 10">
            <a:extLst>
              <a:ext uri="{FF2B5EF4-FFF2-40B4-BE49-F238E27FC236}">
                <a16:creationId xmlns:a16="http://schemas.microsoft.com/office/drawing/2014/main" id="{26A3F16E-CC60-4737-8CBB-9568A351D3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2AA7AF-4FCE-6E90-F4A2-6ACAF01D4579}"/>
              </a:ext>
            </a:extLst>
          </p:cNvPr>
          <p:cNvSpPr>
            <a:spLocks noGrp="1"/>
          </p:cNvSpPr>
          <p:nvPr>
            <p:ph type="title"/>
          </p:nvPr>
        </p:nvSpPr>
        <p:spPr>
          <a:xfrm>
            <a:off x="3406393" y="9161"/>
            <a:ext cx="8718747" cy="1432289"/>
          </a:xfrm>
        </p:spPr>
        <p:txBody>
          <a:bodyPr vert="horz" lIns="91440" tIns="45720" rIns="91440" bIns="45720" rtlCol="0" anchor="ctr">
            <a:normAutofit/>
          </a:bodyPr>
          <a:lstStyle/>
          <a:p>
            <a:pPr algn="ctr"/>
            <a:r>
              <a:rPr lang="en-US" sz="4000" dirty="0"/>
              <a:t>INFLUENCE: AREAS OF CONCERN</a:t>
            </a:r>
          </a:p>
        </p:txBody>
      </p:sp>
      <p:sp>
        <p:nvSpPr>
          <p:cNvPr id="13" name="Rectangle 12">
            <a:extLst>
              <a:ext uri="{FF2B5EF4-FFF2-40B4-BE49-F238E27FC236}">
                <a16:creationId xmlns:a16="http://schemas.microsoft.com/office/drawing/2014/main" id="{C0DABE73-66EA-42B0-AB0A-9FB1C0AD7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5" name="Picture 14">
            <a:extLst>
              <a:ext uri="{FF2B5EF4-FFF2-40B4-BE49-F238E27FC236}">
                <a16:creationId xmlns:a16="http://schemas.microsoft.com/office/drawing/2014/main" id="{1E4917B9-5D95-4999-9E13-3568EDD423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1" r="43746" b="531"/>
          <a:stretch/>
        </p:blipFill>
        <p:spPr>
          <a:xfrm rot="5400000" flipH="1" flipV="1">
            <a:off x="-1264032" y="2187576"/>
            <a:ext cx="6857999" cy="2482850"/>
          </a:xfrm>
          <a:prstGeom prst="rect">
            <a:avLst/>
          </a:prstGeom>
        </p:spPr>
      </p:pic>
      <p:sp>
        <p:nvSpPr>
          <p:cNvPr id="5" name="TextBox 4">
            <a:extLst>
              <a:ext uri="{FF2B5EF4-FFF2-40B4-BE49-F238E27FC236}">
                <a16:creationId xmlns:a16="http://schemas.microsoft.com/office/drawing/2014/main" id="{09020E39-7596-9D69-D0F5-11A387570E96}"/>
              </a:ext>
            </a:extLst>
          </p:cNvPr>
          <p:cNvSpPr txBox="1"/>
          <p:nvPr/>
        </p:nvSpPr>
        <p:spPr>
          <a:xfrm>
            <a:off x="3907750" y="2251950"/>
            <a:ext cx="7716033"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Not allowed to endorse candidate – HARD NO</a:t>
            </a:r>
          </a:p>
          <a:p>
            <a:pPr marL="285750" indent="-285750">
              <a:buFont typeface="Arial" panose="020B0604020202020204" pitchFamily="34" charset="0"/>
              <a:buChar char="•"/>
            </a:pPr>
            <a:r>
              <a:rPr lang="en-US" sz="2400" dirty="0"/>
              <a:t>Cannot involve candidates in any way that would show favoritism</a:t>
            </a:r>
          </a:p>
          <a:p>
            <a:pPr marL="285750" indent="-285750">
              <a:buFont typeface="Arial" panose="020B0604020202020204" pitchFamily="34" charset="0"/>
              <a:buChar char="•"/>
            </a:pPr>
            <a:r>
              <a:rPr lang="en-US" sz="2400" dirty="0"/>
              <a:t>Can only educate the public as to candidates positions IF ALL are invited and treated in a fair and equitable manner and a broad variety of topics are addressed</a:t>
            </a:r>
          </a:p>
        </p:txBody>
      </p:sp>
      <p:sp>
        <p:nvSpPr>
          <p:cNvPr id="6" name="Rectangle 5">
            <a:extLst>
              <a:ext uri="{FF2B5EF4-FFF2-40B4-BE49-F238E27FC236}">
                <a16:creationId xmlns:a16="http://schemas.microsoft.com/office/drawing/2014/main" id="{0746D877-B2EF-E932-3461-F92D85DE4EDE}"/>
              </a:ext>
            </a:extLst>
          </p:cNvPr>
          <p:cNvSpPr/>
          <p:nvPr/>
        </p:nvSpPr>
        <p:spPr>
          <a:xfrm>
            <a:off x="3907750" y="5888504"/>
            <a:ext cx="6154249" cy="646331"/>
          </a:xfrm>
          <a:prstGeom prst="rect">
            <a:avLst/>
          </a:prstGeom>
          <a:noFill/>
        </p:spPr>
        <p:txBody>
          <a:bodyPr wrap="none" lIns="91440" tIns="45720" rIns="91440" bIns="45720">
            <a:spAutoFit/>
          </a:bodyPr>
          <a:lstStyle/>
          <a:p>
            <a:pPr algn="ctr"/>
            <a:r>
              <a:rPr lang="en-US" sz="3600" b="1" cap="none" spc="0" dirty="0">
                <a:ln w="10160">
                  <a:solidFill>
                    <a:schemeClr val="accent5"/>
                  </a:solidFill>
                  <a:prstDash val="solid"/>
                </a:ln>
                <a:solidFill>
                  <a:schemeClr val="accent5"/>
                </a:solidFill>
                <a:effectLst>
                  <a:outerShdw blurRad="38100" dist="22860" dir="5400000" algn="tl" rotWithShape="0">
                    <a:srgbClr val="000000">
                      <a:alpha val="30000"/>
                    </a:srgbClr>
                  </a:outerShdw>
                </a:effectLst>
              </a:rPr>
              <a:t>DEBATES, ISSUE SUMMARIES</a:t>
            </a:r>
          </a:p>
        </p:txBody>
      </p:sp>
      <p:sp>
        <p:nvSpPr>
          <p:cNvPr id="7" name="TextBox 6">
            <a:extLst>
              <a:ext uri="{FF2B5EF4-FFF2-40B4-BE49-F238E27FC236}">
                <a16:creationId xmlns:a16="http://schemas.microsoft.com/office/drawing/2014/main" id="{0E09CA61-06C7-AC63-3A3C-410667B337F0}"/>
              </a:ext>
            </a:extLst>
          </p:cNvPr>
          <p:cNvSpPr txBox="1"/>
          <p:nvPr/>
        </p:nvSpPr>
        <p:spPr>
          <a:xfrm>
            <a:off x="3907750" y="5131381"/>
            <a:ext cx="4384110" cy="584775"/>
          </a:xfrm>
          <a:prstGeom prst="rect">
            <a:avLst/>
          </a:prstGeom>
          <a:noFill/>
        </p:spPr>
        <p:txBody>
          <a:bodyPr wrap="square" rtlCol="0">
            <a:spAutoFit/>
          </a:bodyPr>
          <a:lstStyle/>
          <a:p>
            <a:r>
              <a:rPr lang="en-US" sz="3200" dirty="0"/>
              <a:t>ALLOWED:</a:t>
            </a:r>
          </a:p>
        </p:txBody>
      </p:sp>
      <p:sp>
        <p:nvSpPr>
          <p:cNvPr id="8" name="Rectangle 7">
            <a:extLst>
              <a:ext uri="{FF2B5EF4-FFF2-40B4-BE49-F238E27FC236}">
                <a16:creationId xmlns:a16="http://schemas.microsoft.com/office/drawing/2014/main" id="{AF76B35F-6B6E-0E6F-EBCB-82B61238FC0D}"/>
              </a:ext>
            </a:extLst>
          </p:cNvPr>
          <p:cNvSpPr/>
          <p:nvPr/>
        </p:nvSpPr>
        <p:spPr>
          <a:xfrm>
            <a:off x="3907750" y="1342289"/>
            <a:ext cx="6837129" cy="707886"/>
          </a:xfrm>
          <a:prstGeom prst="rect">
            <a:avLst/>
          </a:prstGeom>
          <a:noFill/>
        </p:spPr>
        <p:txBody>
          <a:bodyPr wrap="none" lIns="91440" tIns="45720" rIns="91440" bIns="45720">
            <a:spAutoFit/>
          </a:bodyPr>
          <a:lstStyle/>
          <a:p>
            <a:pPr algn="ctr"/>
            <a:r>
              <a:rPr lang="en-U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 </a:t>
            </a:r>
            <a:r>
              <a:rPr lang="en-US" sz="4000" b="1" u="sng"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POLITICAL INTERVENTION</a:t>
            </a:r>
          </a:p>
        </p:txBody>
      </p:sp>
    </p:spTree>
    <p:extLst>
      <p:ext uri="{BB962C8B-B14F-4D97-AF65-F5344CB8AC3E}">
        <p14:creationId xmlns:p14="http://schemas.microsoft.com/office/powerpoint/2010/main" val="23663328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DFADFB3-3D44-49A8-AE3B-A87C61607F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13" name="Rectangle 12">
            <a:extLst>
              <a:ext uri="{FF2B5EF4-FFF2-40B4-BE49-F238E27FC236}">
                <a16:creationId xmlns:a16="http://schemas.microsoft.com/office/drawing/2014/main" id="{03FFF8D3-2EF3-4286-935A-D01BE3C85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14">
            <a:extLst>
              <a:ext uri="{FF2B5EF4-FFF2-40B4-BE49-F238E27FC236}">
                <a16:creationId xmlns:a16="http://schemas.microsoft.com/office/drawing/2014/main" id="{CD8CCB43-545E-4064-8BB8-5C492D0F5F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D01EC30A-AB8F-CBC0-3AFE-A9FA5A72A91F}"/>
              </a:ext>
            </a:extLst>
          </p:cNvPr>
          <p:cNvSpPr>
            <a:spLocks noGrp="1"/>
          </p:cNvSpPr>
          <p:nvPr>
            <p:ph type="title"/>
          </p:nvPr>
        </p:nvSpPr>
        <p:spPr>
          <a:xfrm>
            <a:off x="98854" y="419650"/>
            <a:ext cx="3959716" cy="1293028"/>
          </a:xfrm>
        </p:spPr>
        <p:txBody>
          <a:bodyPr vert="horz" lIns="91440" tIns="45720" rIns="91440" bIns="45720" rtlCol="0" anchor="ctr">
            <a:normAutofit/>
          </a:bodyPr>
          <a:lstStyle/>
          <a:p>
            <a:pPr algn="r"/>
            <a:r>
              <a:rPr lang="en-US" sz="4800" b="1" dirty="0">
                <a:solidFill>
                  <a:schemeClr val="accent5">
                    <a:lumMod val="20000"/>
                    <a:lumOff val="80000"/>
                  </a:schemeClr>
                </a:solidFill>
              </a:rPr>
              <a:t>2. LOBBYING</a:t>
            </a:r>
            <a:endParaRPr lang="en-US" sz="4800" b="1" kern="1200" cap="all" baseline="0" dirty="0">
              <a:solidFill>
                <a:schemeClr val="accent5">
                  <a:lumMod val="20000"/>
                  <a:lumOff val="80000"/>
                </a:schemeClr>
              </a:solidFill>
            </a:endParaRPr>
          </a:p>
        </p:txBody>
      </p:sp>
      <p:sp>
        <p:nvSpPr>
          <p:cNvPr id="4" name="Text Placeholder 3">
            <a:extLst>
              <a:ext uri="{FF2B5EF4-FFF2-40B4-BE49-F238E27FC236}">
                <a16:creationId xmlns:a16="http://schemas.microsoft.com/office/drawing/2014/main" id="{09DE505D-9DEC-150D-A6CE-2FA9267E29FC}"/>
              </a:ext>
            </a:extLst>
          </p:cNvPr>
          <p:cNvSpPr>
            <a:spLocks noGrp="1"/>
          </p:cNvSpPr>
          <p:nvPr>
            <p:ph type="body" sz="half" idx="2"/>
          </p:nvPr>
        </p:nvSpPr>
        <p:spPr>
          <a:xfrm>
            <a:off x="98854" y="1807837"/>
            <a:ext cx="4268635" cy="4535354"/>
          </a:xfrm>
        </p:spPr>
        <p:txBody>
          <a:bodyPr vert="horz" lIns="91440" tIns="45720" rIns="91440" bIns="45720" rtlCol="0">
            <a:noAutofit/>
          </a:bodyPr>
          <a:lstStyle/>
          <a:p>
            <a:r>
              <a:rPr lang="en-US" sz="2400" dirty="0">
                <a:solidFill>
                  <a:schemeClr val="bg1"/>
                </a:solidFill>
              </a:rPr>
              <a:t>Speaking directly to a specific bill and requesting a specific result or publicly stating a position with regard to pending legislation or act of any governing body</a:t>
            </a:r>
          </a:p>
          <a:p>
            <a:endParaRPr lang="en-US" sz="2400" dirty="0">
              <a:solidFill>
                <a:schemeClr val="bg1"/>
              </a:solidFill>
            </a:endParaRPr>
          </a:p>
          <a:p>
            <a:r>
              <a:rPr lang="en-US" sz="2400" dirty="0">
                <a:solidFill>
                  <a:schemeClr val="bg1"/>
                </a:solidFill>
              </a:rPr>
              <a:t>DIRECT – Speaking to elected officials</a:t>
            </a:r>
          </a:p>
          <a:p>
            <a:r>
              <a:rPr lang="en-US" sz="2400" dirty="0">
                <a:solidFill>
                  <a:schemeClr val="bg1"/>
                </a:solidFill>
              </a:rPr>
              <a:t>INDIRECT – Trying to influence public reaction</a:t>
            </a:r>
          </a:p>
        </p:txBody>
      </p:sp>
      <p:sp useBgFill="1">
        <p:nvSpPr>
          <p:cNvPr id="17" name="Rounded Rectangle 14">
            <a:extLst>
              <a:ext uri="{FF2B5EF4-FFF2-40B4-BE49-F238E27FC236}">
                <a16:creationId xmlns:a16="http://schemas.microsoft.com/office/drawing/2014/main" id="{E6C57836-126B-4938-8C7A-3C3BCB59D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1066164"/>
            <a:ext cx="6765949" cy="5148371"/>
          </a:xfrm>
          <a:prstGeom prst="roundRect">
            <a:avLst>
              <a:gd name="adj" fmla="val 2403"/>
            </a:avLst>
          </a:prstGeom>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1192D8D-E97A-E791-7816-6851E3C13FDB}"/>
              </a:ext>
            </a:extLst>
          </p:cNvPr>
          <p:cNvSpPr/>
          <p:nvPr/>
        </p:nvSpPr>
        <p:spPr>
          <a:xfrm>
            <a:off x="4870731" y="1584284"/>
            <a:ext cx="6262708" cy="1754326"/>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LOBBYING </a:t>
            </a:r>
            <a:r>
              <a:rPr lang="en-US" sz="5400" b="0" u="sng" cap="none" spc="0" dirty="0">
                <a:ln w="0"/>
                <a:solidFill>
                  <a:schemeClr val="accent1"/>
                </a:solidFill>
                <a:effectLst>
                  <a:outerShdw blurRad="38100" dist="25400" dir="5400000" algn="ctr" rotWithShape="0">
                    <a:srgbClr val="6E747A">
                      <a:alpha val="43000"/>
                    </a:srgbClr>
                  </a:outerShdw>
                </a:effectLst>
              </a:rPr>
              <a:t>IS</a:t>
            </a:r>
            <a:r>
              <a:rPr lang="en-US" sz="5400" b="0" cap="none" spc="0" dirty="0">
                <a:ln w="0"/>
                <a:solidFill>
                  <a:schemeClr val="accent1"/>
                </a:solidFill>
                <a:effectLst>
                  <a:outerShdw blurRad="38100" dist="25400" dir="5400000" algn="ctr" rotWithShape="0">
                    <a:srgbClr val="6E747A">
                      <a:alpha val="43000"/>
                    </a:srgbClr>
                  </a:outerShdw>
                </a:effectLst>
              </a:rPr>
              <a:t> ALLOWED!!</a:t>
            </a:r>
          </a:p>
        </p:txBody>
      </p:sp>
      <p:sp>
        <p:nvSpPr>
          <p:cNvPr id="7" name="TextBox 6">
            <a:extLst>
              <a:ext uri="{FF2B5EF4-FFF2-40B4-BE49-F238E27FC236}">
                <a16:creationId xmlns:a16="http://schemas.microsoft.com/office/drawing/2014/main" id="{2E82C08B-543C-B2BB-94C0-8286A8F93913}"/>
              </a:ext>
            </a:extLst>
          </p:cNvPr>
          <p:cNvSpPr txBox="1"/>
          <p:nvPr/>
        </p:nvSpPr>
        <p:spPr>
          <a:xfrm>
            <a:off x="6609659" y="4073387"/>
            <a:ext cx="2818645" cy="1200329"/>
          </a:xfrm>
          <a:prstGeom prst="rect">
            <a:avLst/>
          </a:prstGeom>
          <a:noFill/>
        </p:spPr>
        <p:txBody>
          <a:bodyPr wrap="square" rtlCol="0">
            <a:spAutoFit/>
          </a:bodyPr>
          <a:lstStyle/>
          <a:p>
            <a:r>
              <a:rPr lang="en-US" sz="3600" dirty="0">
                <a:solidFill>
                  <a:schemeClr val="accent5"/>
                </a:solidFill>
              </a:rPr>
              <a:t>SUBJECT TO LIMITATIONS</a:t>
            </a:r>
          </a:p>
        </p:txBody>
      </p:sp>
    </p:spTree>
    <p:extLst>
      <p:ext uri="{BB962C8B-B14F-4D97-AF65-F5344CB8AC3E}">
        <p14:creationId xmlns:p14="http://schemas.microsoft.com/office/powerpoint/2010/main" val="17444865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5DD5BC2-A8E7-4CAD-955A-3807355EC97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4" name="Rounded Rectangle 11">
            <a:extLst>
              <a:ext uri="{FF2B5EF4-FFF2-40B4-BE49-F238E27FC236}">
                <a16:creationId xmlns:a16="http://schemas.microsoft.com/office/drawing/2014/main" id="{2770B5F4-AED0-4A3A-859D-B6239ED38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03" y="643464"/>
            <a:ext cx="10905195" cy="5571072"/>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9C7A4F7C-4AB9-14C8-B5C8-42DB275B67C1}"/>
              </a:ext>
            </a:extLst>
          </p:cNvPr>
          <p:cNvGraphicFramePr>
            <a:graphicFrameLocks noGrp="1"/>
          </p:cNvGraphicFramePr>
          <p:nvPr>
            <p:extLst>
              <p:ext uri="{D42A27DB-BD31-4B8C-83A1-F6EECF244321}">
                <p14:modId xmlns:p14="http://schemas.microsoft.com/office/powerpoint/2010/main" val="2959550464"/>
              </p:ext>
            </p:extLst>
          </p:nvPr>
        </p:nvGraphicFramePr>
        <p:xfrm>
          <a:off x="976321" y="873252"/>
          <a:ext cx="10239359" cy="5124628"/>
        </p:xfrm>
        <a:graphic>
          <a:graphicData uri="http://schemas.openxmlformats.org/drawingml/2006/table">
            <a:tbl>
              <a:tblPr firstRow="1" bandRow="1">
                <a:tableStyleId>{8EC20E35-A176-4012-BC5E-935CFFF8708E}</a:tableStyleId>
              </a:tblPr>
              <a:tblGrid>
                <a:gridCol w="5175330">
                  <a:extLst>
                    <a:ext uri="{9D8B030D-6E8A-4147-A177-3AD203B41FA5}">
                      <a16:colId xmlns:a16="http://schemas.microsoft.com/office/drawing/2014/main" val="226358048"/>
                    </a:ext>
                  </a:extLst>
                </a:gridCol>
                <a:gridCol w="5064029">
                  <a:extLst>
                    <a:ext uri="{9D8B030D-6E8A-4147-A177-3AD203B41FA5}">
                      <a16:colId xmlns:a16="http://schemas.microsoft.com/office/drawing/2014/main" val="1118312779"/>
                    </a:ext>
                  </a:extLst>
                </a:gridCol>
              </a:tblGrid>
              <a:tr h="1111034">
                <a:tc>
                  <a:txBody>
                    <a:bodyPr/>
                    <a:lstStyle/>
                    <a:p>
                      <a:r>
                        <a:rPr lang="en-US" sz="3300"/>
                        <a:t>SUBSTANTIAL PART TEST</a:t>
                      </a:r>
                    </a:p>
                  </a:txBody>
                  <a:tcPr marL="81674" marR="81674" marT="40837" marB="40837"/>
                </a:tc>
                <a:tc>
                  <a:txBody>
                    <a:bodyPr/>
                    <a:lstStyle/>
                    <a:p>
                      <a:r>
                        <a:rPr lang="en-US" sz="3300"/>
                        <a:t>EXPENDITURES TEST</a:t>
                      </a:r>
                    </a:p>
                  </a:txBody>
                  <a:tcPr marL="81674" marR="81674" marT="40837" marB="40837"/>
                </a:tc>
                <a:extLst>
                  <a:ext uri="{0D108BD9-81ED-4DB2-BD59-A6C34878D82A}">
                    <a16:rowId xmlns:a16="http://schemas.microsoft.com/office/drawing/2014/main" val="1184570338"/>
                  </a:ext>
                </a:extLst>
              </a:tr>
              <a:tr h="4000463">
                <a:tc>
                  <a:txBody>
                    <a:bodyPr/>
                    <a:lstStyle/>
                    <a:p>
                      <a:pPr marL="285750" indent="-285750">
                        <a:buFont typeface="Wingdings" panose="05000000000000000000" pitchFamily="2" charset="2"/>
                        <a:buChar char="§"/>
                      </a:pPr>
                      <a:r>
                        <a:rPr lang="en-US" sz="2200" dirty="0"/>
                        <a:t>Grey test depending on facts</a:t>
                      </a:r>
                    </a:p>
                    <a:p>
                      <a:pPr marL="285750" indent="-285750">
                        <a:buFont typeface="Wingdings" panose="05000000000000000000" pitchFamily="2" charset="2"/>
                        <a:buChar char="§"/>
                      </a:pPr>
                      <a:r>
                        <a:rPr lang="en-US" sz="2200" dirty="0"/>
                        <a:t>Case law tends to land around 5% of the organization’s budget</a:t>
                      </a:r>
                    </a:p>
                    <a:p>
                      <a:pPr marL="285750" indent="-285750">
                        <a:buFont typeface="Wingdings" panose="05000000000000000000" pitchFamily="2" charset="2"/>
                        <a:buChar char="§"/>
                      </a:pPr>
                      <a:r>
                        <a:rPr lang="en-US" sz="2200" dirty="0"/>
                        <a:t>Takes time of employees AND volunteers into account so you have to determine a monetary value for their labor</a:t>
                      </a:r>
                    </a:p>
                    <a:p>
                      <a:pPr marL="285750" indent="-285750">
                        <a:buFont typeface="Wingdings" panose="05000000000000000000" pitchFamily="2" charset="2"/>
                        <a:buChar char="§"/>
                      </a:pPr>
                      <a:r>
                        <a:rPr lang="en-US" sz="2200" dirty="0"/>
                        <a:t>Add time to the expenses paid</a:t>
                      </a:r>
                    </a:p>
                    <a:p>
                      <a:pPr marL="285750" indent="-285750">
                        <a:buFont typeface="Wingdings" panose="05000000000000000000" pitchFamily="2" charset="2"/>
                        <a:buChar char="§"/>
                      </a:pPr>
                      <a:r>
                        <a:rPr lang="en-US" sz="2200" dirty="0"/>
                        <a:t>No brightline rule!!</a:t>
                      </a:r>
                    </a:p>
                    <a:p>
                      <a:pPr marL="0" indent="0">
                        <a:buFont typeface="Wingdings" panose="05000000000000000000" pitchFamily="2" charset="2"/>
                        <a:buNone/>
                      </a:pPr>
                      <a:r>
                        <a:rPr lang="en-US" sz="2200" dirty="0"/>
                        <a:t>EXAMPLE: </a:t>
                      </a:r>
                    </a:p>
                    <a:p>
                      <a:pPr marL="0" indent="0">
                        <a:buFont typeface="Wingdings" panose="05000000000000000000" pitchFamily="2" charset="2"/>
                        <a:buNone/>
                      </a:pPr>
                      <a:r>
                        <a:rPr lang="en-US" sz="2200" dirty="0"/>
                        <a:t>$2,500 +/- for a $50,000 Budget</a:t>
                      </a:r>
                    </a:p>
                    <a:p>
                      <a:pPr marL="285750" indent="-285750">
                        <a:buFont typeface="Wingdings" panose="05000000000000000000" pitchFamily="2" charset="2"/>
                        <a:buChar char="§"/>
                      </a:pPr>
                      <a:endParaRPr lang="en-US" sz="1600" dirty="0"/>
                    </a:p>
                  </a:txBody>
                  <a:tcPr marL="81674" marR="81674" marT="40837" marB="40837"/>
                </a:tc>
                <a:tc>
                  <a:txBody>
                    <a:bodyPr/>
                    <a:lstStyle/>
                    <a:p>
                      <a:pPr marL="285750" indent="-285750">
                        <a:buFont typeface="Arial" panose="020B0604020202020204" pitchFamily="34" charset="0"/>
                        <a:buChar char="•"/>
                      </a:pPr>
                      <a:r>
                        <a:rPr lang="en-US" sz="2200" dirty="0"/>
                        <a:t>MUST make election before the work via Form 5768</a:t>
                      </a:r>
                    </a:p>
                    <a:p>
                      <a:pPr marL="285750" indent="-285750">
                        <a:buFont typeface="Arial" panose="020B0604020202020204" pitchFamily="34" charset="0"/>
                        <a:buChar char="•"/>
                      </a:pPr>
                      <a:r>
                        <a:rPr lang="en-US" sz="2200" dirty="0"/>
                        <a:t>Provides clear financial limitations</a:t>
                      </a:r>
                    </a:p>
                    <a:p>
                      <a:pPr marL="285750" indent="-285750">
                        <a:buFont typeface="Arial" panose="020B0604020202020204" pitchFamily="34" charset="0"/>
                        <a:buChar char="•"/>
                      </a:pPr>
                      <a:r>
                        <a:rPr lang="en-US" sz="2200" dirty="0"/>
                        <a:t>Volunteer time is NOT included</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2200" dirty="0"/>
                        <a:t>20% of first $500,000</a:t>
                      </a:r>
                    </a:p>
                    <a:p>
                      <a:pPr marL="0" indent="0">
                        <a:buFont typeface="Arial" panose="020B0604020202020204" pitchFamily="34" charset="0"/>
                        <a:buNone/>
                      </a:pPr>
                      <a:r>
                        <a:rPr lang="en-US" sz="2200" dirty="0"/>
                        <a:t>15% of next $500,000</a:t>
                      </a:r>
                    </a:p>
                    <a:p>
                      <a:pPr marL="0" indent="0">
                        <a:buFont typeface="Arial" panose="020B0604020202020204" pitchFamily="34" charset="0"/>
                        <a:buNone/>
                      </a:pPr>
                      <a:r>
                        <a:rPr lang="en-US" sz="2200" dirty="0"/>
                        <a:t>10% of next $500,000</a:t>
                      </a:r>
                    </a:p>
                    <a:p>
                      <a:pPr marL="0" indent="0">
                        <a:buFont typeface="Arial" panose="020B0604020202020204" pitchFamily="34" charset="0"/>
                        <a:buNone/>
                      </a:pPr>
                      <a:r>
                        <a:rPr lang="en-US" sz="2200" dirty="0"/>
                        <a:t>$225,000 for a $1,500,000 Budget</a:t>
                      </a:r>
                    </a:p>
                    <a:p>
                      <a:pPr marL="0" indent="0">
                        <a:buFont typeface="Arial" panose="020B0604020202020204" pitchFamily="34" charset="0"/>
                        <a:buNone/>
                      </a:pPr>
                      <a:endParaRPr lang="en-US" sz="2200" dirty="0"/>
                    </a:p>
                    <a:p>
                      <a:pPr marL="0" indent="0">
                        <a:buFont typeface="Arial" panose="020B0604020202020204" pitchFamily="34" charset="0"/>
                        <a:buNone/>
                      </a:pPr>
                      <a:r>
                        <a:rPr lang="en-US" sz="2200" dirty="0"/>
                        <a:t>GRASSROOTS LIMITATION = 25%</a:t>
                      </a:r>
                    </a:p>
                  </a:txBody>
                  <a:tcPr marL="81674" marR="81674" marT="40837" marB="40837"/>
                </a:tc>
                <a:extLst>
                  <a:ext uri="{0D108BD9-81ED-4DB2-BD59-A6C34878D82A}">
                    <a16:rowId xmlns:a16="http://schemas.microsoft.com/office/drawing/2014/main" val="3066007140"/>
                  </a:ext>
                </a:extLst>
              </a:tr>
            </a:tbl>
          </a:graphicData>
        </a:graphic>
      </p:graphicFrame>
    </p:spTree>
    <p:extLst>
      <p:ext uri="{BB962C8B-B14F-4D97-AF65-F5344CB8AC3E}">
        <p14:creationId xmlns:p14="http://schemas.microsoft.com/office/powerpoint/2010/main" val="1275821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9B277-3A81-FB8E-A6F7-404A8D16CAA4}"/>
              </a:ext>
            </a:extLst>
          </p:cNvPr>
          <p:cNvSpPr>
            <a:spLocks noGrp="1"/>
          </p:cNvSpPr>
          <p:nvPr>
            <p:ph type="title"/>
          </p:nvPr>
        </p:nvSpPr>
        <p:spPr>
          <a:xfrm>
            <a:off x="3735859" y="667266"/>
            <a:ext cx="4998308" cy="838200"/>
          </a:xfrm>
        </p:spPr>
        <p:txBody>
          <a:bodyPr>
            <a:normAutofit/>
          </a:bodyPr>
          <a:lstStyle/>
          <a:p>
            <a:r>
              <a:rPr lang="en-US" sz="4800" dirty="0"/>
              <a:t>#3 ADVOCACY</a:t>
            </a:r>
          </a:p>
        </p:txBody>
      </p:sp>
      <p:sp>
        <p:nvSpPr>
          <p:cNvPr id="5" name="Rectangle 4">
            <a:extLst>
              <a:ext uri="{FF2B5EF4-FFF2-40B4-BE49-F238E27FC236}">
                <a16:creationId xmlns:a16="http://schemas.microsoft.com/office/drawing/2014/main" id="{4E7382FE-B7E0-6C77-9FAE-26E8BBD15597}"/>
              </a:ext>
            </a:extLst>
          </p:cNvPr>
          <p:cNvSpPr/>
          <p:nvPr/>
        </p:nvSpPr>
        <p:spPr>
          <a:xfrm>
            <a:off x="5180010" y="5159390"/>
            <a:ext cx="6591869" cy="1200329"/>
          </a:xfrm>
          <a:prstGeom prst="rect">
            <a:avLst/>
          </a:prstGeom>
          <a:noFill/>
        </p:spPr>
        <p:txBody>
          <a:bodyPr wrap="none" lIns="91440" tIns="45720" rIns="91440" bIns="45720">
            <a:spAutoFit/>
          </a:bodyPr>
          <a:lstStyle/>
          <a:p>
            <a:pPr algn="ctr"/>
            <a:r>
              <a:rPr lang="en-US" sz="7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STORY TELLING</a:t>
            </a:r>
            <a:endParaRPr lang="en-US" sz="7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graphicFrame>
        <p:nvGraphicFramePr>
          <p:cNvPr id="7" name="Text Placeholder 3">
            <a:extLst>
              <a:ext uri="{FF2B5EF4-FFF2-40B4-BE49-F238E27FC236}">
                <a16:creationId xmlns:a16="http://schemas.microsoft.com/office/drawing/2014/main" id="{D3AFB64D-387E-33C1-6FDE-B7319081BDCC}"/>
              </a:ext>
            </a:extLst>
          </p:cNvPr>
          <p:cNvGraphicFramePr/>
          <p:nvPr>
            <p:extLst>
              <p:ext uri="{D42A27DB-BD31-4B8C-83A1-F6EECF244321}">
                <p14:modId xmlns:p14="http://schemas.microsoft.com/office/powerpoint/2010/main" val="620081545"/>
              </p:ext>
            </p:extLst>
          </p:nvPr>
        </p:nvGraphicFramePr>
        <p:xfrm>
          <a:off x="420121" y="1505467"/>
          <a:ext cx="11483408" cy="4103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978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47229A-02CA-C72F-33A1-2077B6B32CED}"/>
              </a:ext>
            </a:extLst>
          </p:cNvPr>
          <p:cNvSpPr/>
          <p:nvPr/>
        </p:nvSpPr>
        <p:spPr>
          <a:xfrm>
            <a:off x="3801065" y="322918"/>
            <a:ext cx="8138767" cy="830997"/>
          </a:xfrm>
          <a:prstGeom prst="rect">
            <a:avLst/>
          </a:prstGeom>
          <a:noFill/>
        </p:spPr>
        <p:txBody>
          <a:bodyPr wrap="none" lIns="91440" tIns="45720" rIns="91440" bIns="45720">
            <a:spAutoFit/>
          </a:bodyPr>
          <a:lstStyle/>
          <a:p>
            <a:pPr algn="ct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Research and share results</a:t>
            </a:r>
            <a:endPar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6" name="Rectangle 5">
            <a:extLst>
              <a:ext uri="{FF2B5EF4-FFF2-40B4-BE49-F238E27FC236}">
                <a16:creationId xmlns:a16="http://schemas.microsoft.com/office/drawing/2014/main" id="{E6E4C0FD-32F0-51F9-865B-4010B9EF362D}"/>
              </a:ext>
            </a:extLst>
          </p:cNvPr>
          <p:cNvSpPr/>
          <p:nvPr/>
        </p:nvSpPr>
        <p:spPr>
          <a:xfrm>
            <a:off x="215493" y="1506627"/>
            <a:ext cx="6819495" cy="1569660"/>
          </a:xfrm>
          <a:prstGeom prst="rect">
            <a:avLst/>
          </a:prstGeom>
          <a:noFill/>
        </p:spPr>
        <p:txBody>
          <a:bodyPr wrap="none" lIns="91440" tIns="45720" rIns="91440" bIns="45720">
            <a:spAutoFit/>
          </a:bodyPr>
          <a:lstStyle/>
          <a:p>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Express viewpoints on </a:t>
            </a:r>
          </a:p>
          <a:p>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g</a:t>
            </a:r>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eneralized issues</a:t>
            </a:r>
          </a:p>
        </p:txBody>
      </p:sp>
      <p:sp>
        <p:nvSpPr>
          <p:cNvPr id="10" name="Rectangle 9">
            <a:extLst>
              <a:ext uri="{FF2B5EF4-FFF2-40B4-BE49-F238E27FC236}">
                <a16:creationId xmlns:a16="http://schemas.microsoft.com/office/drawing/2014/main" id="{8660E14D-CC42-3212-3D36-95609D5A2217}"/>
              </a:ext>
            </a:extLst>
          </p:cNvPr>
          <p:cNvSpPr/>
          <p:nvPr/>
        </p:nvSpPr>
        <p:spPr>
          <a:xfrm>
            <a:off x="2536521" y="3429000"/>
            <a:ext cx="8953093" cy="1569660"/>
          </a:xfrm>
          <a:prstGeom prst="rect">
            <a:avLst/>
          </a:prstGeom>
          <a:noFill/>
        </p:spPr>
        <p:txBody>
          <a:bodyPr wrap="none" lIns="91440" tIns="45720" rIns="91440" bIns="45720">
            <a:spAutoFit/>
          </a:bodyPr>
          <a:lstStyle/>
          <a:p>
            <a:pPr algn="ctr"/>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Advocate before rule makers</a:t>
            </a:r>
          </a:p>
          <a:p>
            <a:pPr algn="ctr"/>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(as opposed to law makers)</a:t>
            </a:r>
          </a:p>
        </p:txBody>
      </p:sp>
      <p:sp>
        <p:nvSpPr>
          <p:cNvPr id="11" name="Rectangle 10">
            <a:extLst>
              <a:ext uri="{FF2B5EF4-FFF2-40B4-BE49-F238E27FC236}">
                <a16:creationId xmlns:a16="http://schemas.microsoft.com/office/drawing/2014/main" id="{9FD23B21-16C5-3750-EB2A-F462C05F8916}"/>
              </a:ext>
            </a:extLst>
          </p:cNvPr>
          <p:cNvSpPr/>
          <p:nvPr/>
        </p:nvSpPr>
        <p:spPr>
          <a:xfrm>
            <a:off x="558791" y="5468943"/>
            <a:ext cx="9345828"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ISSUE-related mail, radio, tv</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46974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95D5DB7-635A-F857-D73F-5A126F43472F}"/>
              </a:ext>
            </a:extLst>
          </p:cNvPr>
          <p:cNvPicPr>
            <a:picLocks noGrp="1" noChangeAspect="1"/>
          </p:cNvPicPr>
          <p:nvPr>
            <p:ph idx="1"/>
          </p:nvPr>
        </p:nvPicPr>
        <p:blipFill>
          <a:blip r:embed="rId2"/>
          <a:stretch>
            <a:fillRect/>
          </a:stretch>
        </p:blipFill>
        <p:spPr>
          <a:xfrm>
            <a:off x="1407895" y="4597075"/>
            <a:ext cx="10303133" cy="1572904"/>
          </a:xfrm>
          <a:prstGeom prst="rect">
            <a:avLst/>
          </a:prstGeom>
        </p:spPr>
      </p:pic>
      <p:sp>
        <p:nvSpPr>
          <p:cNvPr id="5" name="Rectangle 4">
            <a:extLst>
              <a:ext uri="{FF2B5EF4-FFF2-40B4-BE49-F238E27FC236}">
                <a16:creationId xmlns:a16="http://schemas.microsoft.com/office/drawing/2014/main" id="{70D15BBB-8CE7-FDC6-20C1-DA24E099B9F8}"/>
              </a:ext>
            </a:extLst>
          </p:cNvPr>
          <p:cNvSpPr/>
          <p:nvPr/>
        </p:nvSpPr>
        <p:spPr>
          <a:xfrm>
            <a:off x="224877" y="2446617"/>
            <a:ext cx="7042312" cy="1569660"/>
          </a:xfrm>
          <a:prstGeom prst="rect">
            <a:avLst/>
          </a:prstGeom>
          <a:noFill/>
        </p:spPr>
        <p:txBody>
          <a:bodyPr wrap="none" lIns="91440" tIns="45720" rIns="91440" bIns="45720">
            <a:spAutoFit/>
          </a:bodyPr>
          <a:lstStyle/>
          <a:p>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Engage online to share</a:t>
            </a:r>
          </a:p>
          <a:p>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information</a:t>
            </a:r>
            <a:endPar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6" name="Rectangle 5">
            <a:extLst>
              <a:ext uri="{FF2B5EF4-FFF2-40B4-BE49-F238E27FC236}">
                <a16:creationId xmlns:a16="http://schemas.microsoft.com/office/drawing/2014/main" id="{ADC77E34-865B-3814-762C-3B2887223041}"/>
              </a:ext>
            </a:extLst>
          </p:cNvPr>
          <p:cNvSpPr/>
          <p:nvPr/>
        </p:nvSpPr>
        <p:spPr>
          <a:xfrm>
            <a:off x="5601677" y="524759"/>
            <a:ext cx="5596404" cy="1569660"/>
          </a:xfrm>
          <a:prstGeom prst="rect">
            <a:avLst/>
          </a:prstGeom>
          <a:noFill/>
        </p:spPr>
        <p:txBody>
          <a:bodyPr wrap="none" lIns="91440" tIns="45720" rIns="91440" bIns="45720">
            <a:spAutoFit/>
          </a:bodyPr>
          <a:lstStyle/>
          <a:p>
            <a:pPr algn="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Impact litigation:</a:t>
            </a:r>
          </a:p>
          <a:p>
            <a:pPr algn="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Plaintiff or</a:t>
            </a:r>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Amicus </a:t>
            </a:r>
          </a:p>
        </p:txBody>
      </p:sp>
    </p:spTree>
    <p:extLst>
      <p:ext uri="{BB962C8B-B14F-4D97-AF65-F5344CB8AC3E}">
        <p14:creationId xmlns:p14="http://schemas.microsoft.com/office/powerpoint/2010/main" val="3451400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30" name="Picture 29">
            <a:extLst>
              <a:ext uri="{FF2B5EF4-FFF2-40B4-BE49-F238E27FC236}">
                <a16:creationId xmlns:a16="http://schemas.microsoft.com/office/drawing/2014/main" id="{F0F06750-78FE-4472-8DA5-14CF3336F8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a:extLst>
              <a:ext uri="{FF2B5EF4-FFF2-40B4-BE49-F238E27FC236}">
                <a16:creationId xmlns:a16="http://schemas.microsoft.com/office/drawing/2014/main" id="{A8FD1A1F-46E5-85AB-7013-4A093D710CD1}"/>
              </a:ext>
            </a:extLst>
          </p:cNvPr>
          <p:cNvSpPr>
            <a:spLocks noGrp="1"/>
          </p:cNvSpPr>
          <p:nvPr>
            <p:ph type="title"/>
          </p:nvPr>
        </p:nvSpPr>
        <p:spPr>
          <a:xfrm>
            <a:off x="8266820" y="673240"/>
            <a:ext cx="3300981" cy="3446373"/>
          </a:xfrm>
          <a:noFill/>
          <a:ln w="19050">
            <a:noFill/>
            <a:prstDash val="dash"/>
          </a:ln>
        </p:spPr>
        <p:txBody>
          <a:bodyPr vert="horz" lIns="91440" tIns="45720" rIns="91440" bIns="45720" rtlCol="0" anchor="b">
            <a:noAutofit/>
          </a:bodyPr>
          <a:lstStyle/>
          <a:p>
            <a:pPr algn="l"/>
            <a:r>
              <a:rPr lang="en-US" sz="3000"/>
              <a:t>WHY IS ADVOCACY ENCOURAGED?</a:t>
            </a:r>
          </a:p>
        </p:txBody>
      </p:sp>
      <p:sp>
        <p:nvSpPr>
          <p:cNvPr id="32" name="Rectangle 31">
            <a:extLst>
              <a:ext uri="{FF2B5EF4-FFF2-40B4-BE49-F238E27FC236}">
                <a16:creationId xmlns:a16="http://schemas.microsoft.com/office/drawing/2014/main" id="{11432301-4726-4BC7-A053-C83570C66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46782" y="-1"/>
            <a:ext cx="4245218" cy="536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FF533E5-9750-4E88-96EA-897A0D703F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94678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11">
            <a:extLst>
              <a:ext uri="{FF2B5EF4-FFF2-40B4-BE49-F238E27FC236}">
                <a16:creationId xmlns:a16="http://schemas.microsoft.com/office/drawing/2014/main" id="{F41BBC71-7D18-4156-8DE4-06F1CB298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8" y="643464"/>
            <a:ext cx="6638814" cy="5571072"/>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3C3ED95-B562-53D9-5595-408A430E3284}"/>
              </a:ext>
            </a:extLst>
          </p:cNvPr>
          <p:cNvPicPr>
            <a:picLocks noChangeAspect="1"/>
          </p:cNvPicPr>
          <p:nvPr/>
        </p:nvPicPr>
        <p:blipFill>
          <a:blip r:embed="rId4"/>
          <a:srcRect t="1494" r="-1" b="1493"/>
          <a:stretch>
            <a:fillRect/>
          </a:stretch>
        </p:blipFill>
        <p:spPr>
          <a:xfrm>
            <a:off x="1293000" y="1286928"/>
            <a:ext cx="5339490" cy="4284145"/>
          </a:xfrm>
          <a:prstGeom prst="rect">
            <a:avLst/>
          </a:prstGeom>
        </p:spPr>
      </p:pic>
    </p:spTree>
    <p:extLst>
      <p:ext uri="{BB962C8B-B14F-4D97-AF65-F5344CB8AC3E}">
        <p14:creationId xmlns:p14="http://schemas.microsoft.com/office/powerpoint/2010/main" val="351754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2BE56927-42EA-D7B8-302C-51D3FA52B375}"/>
              </a:ext>
            </a:extLst>
          </p:cNvPr>
          <p:cNvSpPr>
            <a:spLocks noGrp="1"/>
          </p:cNvSpPr>
          <p:nvPr>
            <p:ph type="title"/>
          </p:nvPr>
        </p:nvSpPr>
        <p:spPr>
          <a:xfrm>
            <a:off x="619759" y="764373"/>
            <a:ext cx="6257291" cy="1293028"/>
          </a:xfrm>
        </p:spPr>
        <p:txBody>
          <a:bodyPr vert="horz" lIns="91440" tIns="45720" rIns="91440" bIns="45720" rtlCol="0" anchor="ctr">
            <a:normAutofit/>
          </a:bodyPr>
          <a:lstStyle/>
          <a:p>
            <a:pPr algn="r"/>
            <a:r>
              <a:rPr lang="en-US" sz="4000"/>
              <a:t>DISCLOSURE</a:t>
            </a:r>
          </a:p>
        </p:txBody>
      </p:sp>
      <p:sp>
        <p:nvSpPr>
          <p:cNvPr id="4" name="Text Placeholder 3">
            <a:extLst>
              <a:ext uri="{FF2B5EF4-FFF2-40B4-BE49-F238E27FC236}">
                <a16:creationId xmlns:a16="http://schemas.microsoft.com/office/drawing/2014/main" id="{5CF3CC9B-1B54-02A9-12CB-B1DBCE335AC2}"/>
              </a:ext>
            </a:extLst>
          </p:cNvPr>
          <p:cNvSpPr>
            <a:spLocks noGrp="1"/>
          </p:cNvSpPr>
          <p:nvPr>
            <p:ph type="body" sz="half" idx="2"/>
          </p:nvPr>
        </p:nvSpPr>
        <p:spPr>
          <a:xfrm>
            <a:off x="619760" y="2194560"/>
            <a:ext cx="6257290" cy="4024125"/>
          </a:xfrm>
        </p:spPr>
        <p:txBody>
          <a:bodyPr vert="horz" lIns="91440" tIns="45720" rIns="91440" bIns="45720" rtlCol="0">
            <a:normAutofit/>
          </a:bodyPr>
          <a:lstStyle/>
          <a:p>
            <a:pPr indent="-228600">
              <a:buFont typeface="Arial" panose="020B0604020202020204" pitchFamily="34" charset="0"/>
              <a:buChar char="•"/>
            </a:pPr>
            <a:r>
              <a:rPr lang="en-US"/>
              <a:t>I have been a general practice attorney for more than 30 years and built or assisted many nonprofit organizations. </a:t>
            </a:r>
          </a:p>
          <a:p>
            <a:pPr indent="-228600">
              <a:buFont typeface="Arial" panose="020B0604020202020204" pitchFamily="34" charset="0"/>
              <a:buChar char="•"/>
            </a:pPr>
            <a:r>
              <a:rPr lang="en-US"/>
              <a:t>I am also a tax practitioner with both PTIN and CAF authorization with the IRS. </a:t>
            </a:r>
          </a:p>
          <a:p>
            <a:pPr indent="-228600">
              <a:buFont typeface="Arial" panose="020B0604020202020204" pitchFamily="34" charset="0"/>
              <a:buChar char="•"/>
            </a:pPr>
            <a:r>
              <a:rPr lang="en-US"/>
              <a:t>Much of what we will be talking about today is relevant to all 501(c)(3) organizations, but I am only licensed to practice law in Nebraska.</a:t>
            </a:r>
          </a:p>
          <a:p>
            <a:pPr indent="-228600">
              <a:buFont typeface="Arial" panose="020B0604020202020204" pitchFamily="34" charset="0"/>
              <a:buChar char="•"/>
            </a:pPr>
            <a:r>
              <a:rPr lang="en-US"/>
              <a:t>If something in this presentation encourages you to advocate or even lobby in a new or different way, I recommend seeking local counsel if you have any questions about this work as it relates to your mission.</a:t>
            </a:r>
          </a:p>
        </p:txBody>
      </p:sp>
      <p:sp useBgFill="1">
        <p:nvSpPr>
          <p:cNvPr id="13" name="Rectangle 12">
            <a:extLst>
              <a:ext uri="{FF2B5EF4-FFF2-40B4-BE49-F238E27FC236}">
                <a16:creationId xmlns:a16="http://schemas.microsoft.com/office/drawing/2014/main" id="{E2E0C929-96C6-41B1-A001-566036DF0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8740" y="0"/>
            <a:ext cx="500325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erson sitting in a chair&#10;&#10;AI-generated content may be incorrect.">
            <a:extLst>
              <a:ext uri="{FF2B5EF4-FFF2-40B4-BE49-F238E27FC236}">
                <a16:creationId xmlns:a16="http://schemas.microsoft.com/office/drawing/2014/main" id="{28E8621D-F663-94E3-4957-FEE1F0AD6681}"/>
              </a:ext>
            </a:extLst>
          </p:cNvPr>
          <p:cNvPicPr>
            <a:picLocks noGrp="1" noChangeAspect="1"/>
          </p:cNvPicPr>
          <p:nvPr>
            <p:ph type="pic" idx="1"/>
          </p:nvPr>
        </p:nvPicPr>
        <p:blipFill>
          <a:blip r:embed="rId3"/>
          <a:srcRect r="-2" b="2029"/>
          <a:stretch>
            <a:fillRect/>
          </a:stretch>
        </p:blipFill>
        <p:spPr>
          <a:xfrm>
            <a:off x="7519416" y="10"/>
            <a:ext cx="4672584" cy="6857989"/>
          </a:xfrm>
          <a:prstGeom prst="rect">
            <a:avLst/>
          </a:prstGeom>
        </p:spPr>
      </p:pic>
    </p:spTree>
    <p:extLst>
      <p:ext uri="{BB962C8B-B14F-4D97-AF65-F5344CB8AC3E}">
        <p14:creationId xmlns:p14="http://schemas.microsoft.com/office/powerpoint/2010/main" val="300136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CD3965-7576-4EBB-9FEA-0E73E2DB4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4B15F5-9B02-4280-9F50-172515BF4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6000"/>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3A5BBF0-37C3-4339-BD51-F7A980A93B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19D2B613-5FAE-2F4F-6B7D-591E9D4A2F05}"/>
              </a:ext>
            </a:extLst>
          </p:cNvPr>
          <p:cNvSpPr>
            <a:spLocks noGrp="1"/>
          </p:cNvSpPr>
          <p:nvPr>
            <p:ph type="title"/>
          </p:nvPr>
        </p:nvSpPr>
        <p:spPr>
          <a:xfrm>
            <a:off x="2895600" y="764373"/>
            <a:ext cx="8610600" cy="1293028"/>
          </a:xfrm>
        </p:spPr>
        <p:txBody>
          <a:bodyPr>
            <a:normAutofit/>
          </a:bodyPr>
          <a:lstStyle/>
          <a:p>
            <a:r>
              <a:rPr lang="en-US">
                <a:solidFill>
                  <a:schemeClr val="bg1"/>
                </a:solidFill>
              </a:rPr>
              <a:t>STORY #3  - FIRE MARSHAL</a:t>
            </a:r>
          </a:p>
        </p:txBody>
      </p:sp>
      <p:graphicFrame>
        <p:nvGraphicFramePr>
          <p:cNvPr id="5" name="Content Placeholder 2">
            <a:extLst>
              <a:ext uri="{FF2B5EF4-FFF2-40B4-BE49-F238E27FC236}">
                <a16:creationId xmlns:a16="http://schemas.microsoft.com/office/drawing/2014/main" id="{A24E2C84-91C0-3B0F-8C01-10C224419EA3}"/>
              </a:ext>
            </a:extLst>
          </p:cNvPr>
          <p:cNvGraphicFramePr>
            <a:graphicFrameLocks noGrp="1"/>
          </p:cNvGraphicFramePr>
          <p:nvPr>
            <p:ph idx="1"/>
            <p:extLst>
              <p:ext uri="{D42A27DB-BD31-4B8C-83A1-F6EECF244321}">
                <p14:modId xmlns:p14="http://schemas.microsoft.com/office/powerpoint/2010/main" val="2248897927"/>
              </p:ext>
            </p:extLst>
          </p:nvPr>
        </p:nvGraphicFramePr>
        <p:xfrm>
          <a:off x="685800" y="2878138"/>
          <a:ext cx="10820400" cy="3340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4450114"/>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D3066CB-F1D7-4B22-AAD8-EDDB625F9E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11">
            <a:extLst>
              <a:ext uri="{FF2B5EF4-FFF2-40B4-BE49-F238E27FC236}">
                <a16:creationId xmlns:a16="http://schemas.microsoft.com/office/drawing/2014/main" id="{39634629-2027-4274-B784-6089326A1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308" y="562356"/>
            <a:ext cx="11073384" cy="5733288"/>
          </a:xfrm>
          <a:prstGeom prst="roundRect">
            <a:avLst>
              <a:gd name="adj" fmla="val 3242"/>
            </a:avLst>
          </a:prstGeom>
          <a:solidFill>
            <a:srgbClr val="FFFFFF"/>
          </a:solidFill>
          <a:ln w="317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0381B5E6-EFDB-41ED-B736-AF2A52C5F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03" y="643464"/>
            <a:ext cx="10905195" cy="5571072"/>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itting in chairs in a room&#10;&#10;AI-generated content may be incorrect.">
            <a:extLst>
              <a:ext uri="{FF2B5EF4-FFF2-40B4-BE49-F238E27FC236}">
                <a16:creationId xmlns:a16="http://schemas.microsoft.com/office/drawing/2014/main" id="{6A7F6408-44B9-43D8-96E8-A5DB14E46E21}"/>
              </a:ext>
            </a:extLst>
          </p:cNvPr>
          <p:cNvPicPr>
            <a:picLocks noChangeAspect="1"/>
          </p:cNvPicPr>
          <p:nvPr/>
        </p:nvPicPr>
        <p:blipFill>
          <a:blip r:embed="rId2"/>
          <a:srcRect t="4770" b="30021"/>
          <a:stretch>
            <a:fillRect/>
          </a:stretch>
        </p:blipFill>
        <p:spPr>
          <a:xfrm>
            <a:off x="870204" y="873252"/>
            <a:ext cx="10451592" cy="5111496"/>
          </a:xfrm>
          <a:prstGeom prst="rect">
            <a:avLst/>
          </a:prstGeom>
          <a:ln w="31750" cap="sq">
            <a:noFill/>
            <a:miter lim="800000"/>
          </a:ln>
        </p:spPr>
      </p:pic>
    </p:spTree>
    <p:extLst>
      <p:ext uri="{BB962C8B-B14F-4D97-AF65-F5344CB8AC3E}">
        <p14:creationId xmlns:p14="http://schemas.microsoft.com/office/powerpoint/2010/main" val="4055195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21" name="Picture 20">
            <a:extLst>
              <a:ext uri="{FF2B5EF4-FFF2-40B4-BE49-F238E27FC236}">
                <a16:creationId xmlns:a16="http://schemas.microsoft.com/office/drawing/2014/main" id="{F0F06750-78FE-4472-8DA5-14CF3336F8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useBgFill="1">
        <p:nvSpPr>
          <p:cNvPr id="23" name="Rectangle 22">
            <a:extLst>
              <a:ext uri="{FF2B5EF4-FFF2-40B4-BE49-F238E27FC236}">
                <a16:creationId xmlns:a16="http://schemas.microsoft.com/office/drawing/2014/main" id="{A7244538-290E-40DA-A93A-14BB3E6CF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1999" cy="45437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3EB69BD-F4E5-CCE7-6E45-4EAB842F5BBE}"/>
              </a:ext>
            </a:extLst>
          </p:cNvPr>
          <p:cNvSpPr txBox="1"/>
          <p:nvPr/>
        </p:nvSpPr>
        <p:spPr>
          <a:xfrm>
            <a:off x="5615888" y="673240"/>
            <a:ext cx="5951914" cy="3446373"/>
          </a:xfrm>
          <a:prstGeom prst="rect">
            <a:avLst/>
          </a:prstGeom>
          <a:noFill/>
          <a:ln w="19050">
            <a:noFill/>
            <a:prstDash val="dash"/>
          </a:ln>
        </p:spPr>
        <p:txBody>
          <a:bodyPr vert="horz" lIns="91440" tIns="45720" rIns="91440" bIns="45720" rtlCol="0" anchor="b">
            <a:normAutofit/>
          </a:bodyPr>
          <a:lstStyle/>
          <a:p>
            <a:pPr algn="r" defTabSz="914400">
              <a:lnSpc>
                <a:spcPct val="90000"/>
              </a:lnSpc>
              <a:spcBef>
                <a:spcPct val="0"/>
              </a:spcBef>
              <a:spcAft>
                <a:spcPts val="600"/>
              </a:spcAft>
            </a:pPr>
            <a:r>
              <a:rPr lang="en-US" sz="4800" cap="all" dirty="0">
                <a:latin typeface="+mj-lt"/>
                <a:ea typeface="+mj-ea"/>
                <a:cs typeface="+mj-cs"/>
              </a:rPr>
              <a:t>STORY #2</a:t>
            </a:r>
          </a:p>
          <a:p>
            <a:pPr algn="r" defTabSz="914400">
              <a:lnSpc>
                <a:spcPct val="90000"/>
              </a:lnSpc>
              <a:spcBef>
                <a:spcPct val="0"/>
              </a:spcBef>
              <a:spcAft>
                <a:spcPts val="600"/>
              </a:spcAft>
            </a:pPr>
            <a:r>
              <a:rPr lang="en-US" sz="4800" cap="all" dirty="0">
                <a:latin typeface="+mj-lt"/>
                <a:ea typeface="+mj-ea"/>
                <a:cs typeface="+mj-cs"/>
              </a:rPr>
              <a:t> </a:t>
            </a:r>
          </a:p>
          <a:p>
            <a:pPr algn="r" defTabSz="914400">
              <a:lnSpc>
                <a:spcPct val="90000"/>
              </a:lnSpc>
              <a:spcBef>
                <a:spcPct val="0"/>
              </a:spcBef>
              <a:spcAft>
                <a:spcPts val="600"/>
              </a:spcAft>
            </a:pPr>
            <a:r>
              <a:rPr lang="en-US" sz="4800" cap="all" dirty="0">
                <a:latin typeface="+mj-lt"/>
                <a:ea typeface="+mj-ea"/>
                <a:cs typeface="+mj-cs"/>
              </a:rPr>
              <a:t> POSTCARDS</a:t>
            </a:r>
          </a:p>
          <a:p>
            <a:pPr algn="r" defTabSz="914400">
              <a:lnSpc>
                <a:spcPct val="90000"/>
              </a:lnSpc>
              <a:spcBef>
                <a:spcPct val="0"/>
              </a:spcBef>
              <a:spcAft>
                <a:spcPts val="600"/>
              </a:spcAft>
            </a:pPr>
            <a:r>
              <a:rPr lang="en-US" sz="4800" cap="all" dirty="0">
                <a:latin typeface="+mj-lt"/>
                <a:ea typeface="+mj-ea"/>
                <a:cs typeface="+mj-cs"/>
              </a:rPr>
              <a:t>AT OUR GALA</a:t>
            </a:r>
          </a:p>
        </p:txBody>
      </p:sp>
      <p:sp useBgFill="1">
        <p:nvSpPr>
          <p:cNvPr id="25" name="Rectangle 24">
            <a:extLst>
              <a:ext uri="{FF2B5EF4-FFF2-40B4-BE49-F238E27FC236}">
                <a16:creationId xmlns:a16="http://schemas.microsoft.com/office/drawing/2014/main" id="{AB1DF3B3-9DBC-445D-AE4E-A62E5A9B8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96638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etters in shelves">
            <a:extLst>
              <a:ext uri="{FF2B5EF4-FFF2-40B4-BE49-F238E27FC236}">
                <a16:creationId xmlns:a16="http://schemas.microsoft.com/office/drawing/2014/main" id="{43A33072-1B4B-89EC-49A7-DE355E742D71}"/>
              </a:ext>
            </a:extLst>
          </p:cNvPr>
          <p:cNvPicPr>
            <a:picLocks noChangeAspect="1"/>
          </p:cNvPicPr>
          <p:nvPr/>
        </p:nvPicPr>
        <p:blipFill>
          <a:blip r:embed="rId4"/>
          <a:srcRect l="22678" r="32191"/>
          <a:stretch>
            <a:fillRect/>
          </a:stretch>
        </p:blipFill>
        <p:spPr>
          <a:xfrm>
            <a:off x="-4" y="10"/>
            <a:ext cx="4654291" cy="6857990"/>
          </a:xfrm>
          <a:prstGeom prst="rect">
            <a:avLst/>
          </a:prstGeom>
        </p:spPr>
      </p:pic>
      <p:sp>
        <p:nvSpPr>
          <p:cNvPr id="27" name="Rectangle 26">
            <a:extLst>
              <a:ext uri="{FF2B5EF4-FFF2-40B4-BE49-F238E27FC236}">
                <a16:creationId xmlns:a16="http://schemas.microsoft.com/office/drawing/2014/main" id="{F51F80E8-0CAC-410E-B59A-29FDDC357E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46782" y="-1"/>
            <a:ext cx="4245218" cy="536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4442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FD700-069E-45B7-99EE-9FD40B196D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useBgFill="1">
        <p:nvSpPr>
          <p:cNvPr id="10" name="Rounded Rectangle 14">
            <a:extLst>
              <a:ext uri="{FF2B5EF4-FFF2-40B4-BE49-F238E27FC236}">
                <a16:creationId xmlns:a16="http://schemas.microsoft.com/office/drawing/2014/main" id="{843DD86A-8FAA-443F-9211-42A2AE8A7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2A13AAE-18EB-4BDF-BAF7-F2F97B8D0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F5C1B21-B0DB-4206-99EE-C13D67038B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1975"/>
          <a:stretch/>
        </p:blipFill>
        <p:spPr>
          <a:xfrm>
            <a:off x="0" y="0"/>
            <a:ext cx="4636008" cy="1441450"/>
          </a:xfrm>
          <a:prstGeom prst="rect">
            <a:avLst/>
          </a:prstGeom>
        </p:spPr>
      </p:pic>
      <p:pic>
        <p:nvPicPr>
          <p:cNvPr id="16" name="Picture 15">
            <a:extLst>
              <a:ext uri="{FF2B5EF4-FFF2-40B4-BE49-F238E27FC236}">
                <a16:creationId xmlns:a16="http://schemas.microsoft.com/office/drawing/2014/main" id="{49261589-06E9-4B7C-A8F1-26648507B7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graphicFrame>
        <p:nvGraphicFramePr>
          <p:cNvPr id="4" name="TextBox 1">
            <a:extLst>
              <a:ext uri="{FF2B5EF4-FFF2-40B4-BE49-F238E27FC236}">
                <a16:creationId xmlns:a16="http://schemas.microsoft.com/office/drawing/2014/main" id="{502A061A-7F05-30A1-A952-BEE5E28AEC98}"/>
              </a:ext>
            </a:extLst>
          </p:cNvPr>
          <p:cNvGraphicFramePr/>
          <p:nvPr>
            <p:extLst>
              <p:ext uri="{D42A27DB-BD31-4B8C-83A1-F6EECF244321}">
                <p14:modId xmlns:p14="http://schemas.microsoft.com/office/powerpoint/2010/main" val="1004506628"/>
              </p:ext>
            </p:extLst>
          </p:nvPr>
        </p:nvGraphicFramePr>
        <p:xfrm>
          <a:off x="5279472" y="746125"/>
          <a:ext cx="6290226" cy="54477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22110951"/>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2" name="Rectangle 21">
            <a:extLst>
              <a:ext uri="{FF2B5EF4-FFF2-40B4-BE49-F238E27FC236}">
                <a16:creationId xmlns:a16="http://schemas.microsoft.com/office/drawing/2014/main" id="{9DA15B1D-0133-4CB3-B7CC-61FA728745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3EF2F61C-287D-47BC-878F-C876F74FFD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Rectangle 1">
            <a:extLst>
              <a:ext uri="{FF2B5EF4-FFF2-40B4-BE49-F238E27FC236}">
                <a16:creationId xmlns:a16="http://schemas.microsoft.com/office/drawing/2014/main" id="{2BCC6A38-C02B-7667-0910-C0D1FF18AFB3}"/>
              </a:ext>
            </a:extLst>
          </p:cNvPr>
          <p:cNvSpPr/>
          <p:nvPr/>
        </p:nvSpPr>
        <p:spPr>
          <a:xfrm>
            <a:off x="395021" y="2582122"/>
            <a:ext cx="5305958" cy="2491740"/>
          </a:xfrm>
          <a:prstGeom prst="rect">
            <a:avLst/>
          </a:prstGeom>
        </p:spPr>
        <p:txBody>
          <a:bodyPr vert="horz" lIns="91440" tIns="45720" rIns="91440" bIns="45720" rtlCol="0">
            <a:normAutofit/>
          </a:bodyPr>
          <a:lstStyle/>
          <a:p>
            <a:pPr defTabSz="914400">
              <a:lnSpc>
                <a:spcPct val="90000"/>
              </a:lnSpc>
              <a:spcBef>
                <a:spcPct val="0"/>
              </a:spcBef>
              <a:spcAft>
                <a:spcPts val="600"/>
              </a:spcAft>
            </a:pPr>
            <a:r>
              <a:rPr lang="en-US" sz="3600" b="1" cap="all" dirty="0">
                <a:ln w="22225">
                  <a:solidFill>
                    <a:schemeClr val="accent1">
                      <a:lumMod val="40000"/>
                      <a:lumOff val="60000"/>
                    </a:schemeClr>
                  </a:solidFill>
                  <a:prstDash val="solid"/>
                </a:ln>
              </a:rPr>
              <a:t>A $355,000 Economic </a:t>
            </a:r>
          </a:p>
          <a:p>
            <a:pPr defTabSz="914400">
              <a:lnSpc>
                <a:spcPct val="90000"/>
              </a:lnSpc>
              <a:spcBef>
                <a:spcPct val="0"/>
              </a:spcBef>
              <a:spcAft>
                <a:spcPts val="600"/>
              </a:spcAft>
            </a:pPr>
            <a:r>
              <a:rPr lang="en-US" sz="3600" b="1" cap="all" dirty="0">
                <a:ln w="22225">
                  <a:solidFill>
                    <a:schemeClr val="accent1">
                      <a:lumMod val="40000"/>
                      <a:lumOff val="60000"/>
                    </a:schemeClr>
                  </a:solidFill>
                  <a:prstDash val="solid"/>
                </a:ln>
              </a:rPr>
              <a:t>Development Grant WAS Awarded LATER</a:t>
            </a:r>
          </a:p>
          <a:p>
            <a:pPr defTabSz="914400">
              <a:lnSpc>
                <a:spcPct val="90000"/>
              </a:lnSpc>
              <a:spcBef>
                <a:spcPct val="0"/>
              </a:spcBef>
              <a:spcAft>
                <a:spcPts val="600"/>
              </a:spcAft>
            </a:pPr>
            <a:r>
              <a:rPr lang="en-US" sz="3600" b="1" cap="all" dirty="0">
                <a:ln w="22225">
                  <a:solidFill>
                    <a:schemeClr val="accent1">
                      <a:lumMod val="40000"/>
                      <a:lumOff val="60000"/>
                    </a:schemeClr>
                  </a:solidFill>
                  <a:prstDash val="solid"/>
                </a:ln>
              </a:rPr>
              <a:t>THAT YEAR</a:t>
            </a:r>
          </a:p>
        </p:txBody>
      </p:sp>
      <p:sp>
        <p:nvSpPr>
          <p:cNvPr id="26" name="Rounded Rectangle 14">
            <a:extLst>
              <a:ext uri="{FF2B5EF4-FFF2-40B4-BE49-F238E27FC236}">
                <a16:creationId xmlns:a16="http://schemas.microsoft.com/office/drawing/2014/main" id="{B5BA9375-863F-4B24-9083-14FE819F8E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1066164"/>
            <a:ext cx="5305958" cy="5148371"/>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oom with a sign on the wall&#10;&#10;AI-generated content may be incorrect.">
            <a:extLst>
              <a:ext uri="{FF2B5EF4-FFF2-40B4-BE49-F238E27FC236}">
                <a16:creationId xmlns:a16="http://schemas.microsoft.com/office/drawing/2014/main" id="{736893BD-764A-40A1-634C-CAF0C661B263}"/>
              </a:ext>
            </a:extLst>
          </p:cNvPr>
          <p:cNvPicPr>
            <a:picLocks noChangeAspect="1"/>
          </p:cNvPicPr>
          <p:nvPr/>
        </p:nvPicPr>
        <p:blipFill>
          <a:blip r:embed="rId3"/>
          <a:srcRect t="579" r="-1" b="25643"/>
          <a:stretch>
            <a:fillRect/>
          </a:stretch>
        </p:blipFill>
        <p:spPr>
          <a:xfrm>
            <a:off x="6407004" y="1336566"/>
            <a:ext cx="4683948" cy="4607567"/>
          </a:xfrm>
          <a:prstGeom prst="rect">
            <a:avLst/>
          </a:prstGeom>
        </p:spPr>
      </p:pic>
    </p:spTree>
    <p:extLst>
      <p:ext uri="{BB962C8B-B14F-4D97-AF65-F5344CB8AC3E}">
        <p14:creationId xmlns:p14="http://schemas.microsoft.com/office/powerpoint/2010/main" val="3273935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2DDE2-FB2D-421B-B377-F9AD495CE9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9" name="Picture 8">
            <a:extLst>
              <a:ext uri="{FF2B5EF4-FFF2-40B4-BE49-F238E27FC236}">
                <a16:creationId xmlns:a16="http://schemas.microsoft.com/office/drawing/2014/main" id="{A995140B-9736-47E4-9A7D-ABB32F3AAA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useBgFill="1">
        <p:nvSpPr>
          <p:cNvPr id="11" name="Rectangle 10">
            <a:extLst>
              <a:ext uri="{FF2B5EF4-FFF2-40B4-BE49-F238E27FC236}">
                <a16:creationId xmlns:a16="http://schemas.microsoft.com/office/drawing/2014/main" id="{E770CA6A-B3B0-4826-A91F-B2B1F8922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C51B9DA-B0CC-480A-8EA5-4D5C3E0515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extBox 1">
            <a:extLst>
              <a:ext uri="{FF2B5EF4-FFF2-40B4-BE49-F238E27FC236}">
                <a16:creationId xmlns:a16="http://schemas.microsoft.com/office/drawing/2014/main" id="{D84F1CC4-BAD5-F192-9732-8A6BB1AC6452}"/>
              </a:ext>
            </a:extLst>
          </p:cNvPr>
          <p:cNvSpPr txBox="1"/>
          <p:nvPr/>
        </p:nvSpPr>
        <p:spPr>
          <a:xfrm>
            <a:off x="4976028" y="965200"/>
            <a:ext cx="6170943" cy="4329641"/>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5400" cap="all" dirty="0">
                <a:latin typeface="+mj-lt"/>
                <a:ea typeface="+mj-ea"/>
                <a:cs typeface="+mj-cs"/>
              </a:rPr>
              <a:t>STORY #1 - TESTIFYING</a:t>
            </a:r>
          </a:p>
        </p:txBody>
      </p:sp>
      <p:cxnSp>
        <p:nvCxnSpPr>
          <p:cNvPr id="15" name="Straight Connector 14">
            <a:extLst>
              <a:ext uri="{FF2B5EF4-FFF2-40B4-BE49-F238E27FC236}">
                <a16:creationId xmlns:a16="http://schemas.microsoft.com/office/drawing/2014/main" id="{6FE641DB-A503-41DE-ACA6-36B41C6C2B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621260"/>
            <a:ext cx="0" cy="3017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4432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ounded Rectangle 14">
            <a:extLst>
              <a:ext uri="{FF2B5EF4-FFF2-40B4-BE49-F238E27FC236}">
                <a16:creationId xmlns:a16="http://schemas.microsoft.com/office/drawing/2014/main" id="{843DD86A-8FAA-443F-9211-42A2AE8A7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2A13AAE-18EB-4BDF-BAF7-F2F97B8D0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F5C1B21-B0DB-4206-99EE-C13D67038B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1975"/>
          <a:stretch/>
        </p:blipFill>
        <p:spPr>
          <a:xfrm>
            <a:off x="0" y="0"/>
            <a:ext cx="4636008" cy="1441450"/>
          </a:xfrm>
          <a:prstGeom prst="rect">
            <a:avLst/>
          </a:prstGeom>
        </p:spPr>
      </p:pic>
      <p:pic>
        <p:nvPicPr>
          <p:cNvPr id="16" name="Picture 15">
            <a:extLst>
              <a:ext uri="{FF2B5EF4-FFF2-40B4-BE49-F238E27FC236}">
                <a16:creationId xmlns:a16="http://schemas.microsoft.com/office/drawing/2014/main" id="{49261589-06E9-4B7C-A8F1-26648507B7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2" name="Title 1">
            <a:extLst>
              <a:ext uri="{FF2B5EF4-FFF2-40B4-BE49-F238E27FC236}">
                <a16:creationId xmlns:a16="http://schemas.microsoft.com/office/drawing/2014/main" id="{A5EAA350-8DA5-14EE-6450-04A56D0EE3CE}"/>
              </a:ext>
            </a:extLst>
          </p:cNvPr>
          <p:cNvSpPr>
            <a:spLocks noGrp="1"/>
          </p:cNvSpPr>
          <p:nvPr>
            <p:ph type="title"/>
          </p:nvPr>
        </p:nvSpPr>
        <p:spPr>
          <a:xfrm>
            <a:off x="166819" y="1926772"/>
            <a:ext cx="4147457" cy="2279348"/>
          </a:xfrm>
        </p:spPr>
        <p:txBody>
          <a:bodyPr>
            <a:normAutofit/>
          </a:bodyPr>
          <a:lstStyle/>
          <a:p>
            <a:br>
              <a:rPr lang="en-US" dirty="0">
                <a:solidFill>
                  <a:schemeClr val="bg1"/>
                </a:solidFill>
              </a:rPr>
            </a:br>
            <a:r>
              <a:rPr lang="en-US" dirty="0">
                <a:solidFill>
                  <a:schemeClr val="bg1"/>
                </a:solidFill>
              </a:rPr>
              <a:t>Shovel-Ready</a:t>
            </a:r>
            <a:br>
              <a:rPr lang="en-US" dirty="0">
                <a:solidFill>
                  <a:schemeClr val="bg1"/>
                </a:solidFill>
              </a:rPr>
            </a:br>
            <a:r>
              <a:rPr lang="en-US" dirty="0">
                <a:solidFill>
                  <a:schemeClr val="bg1"/>
                </a:solidFill>
              </a:rPr>
              <a:t>RECOVERY ACT</a:t>
            </a:r>
          </a:p>
        </p:txBody>
      </p:sp>
      <p:graphicFrame>
        <p:nvGraphicFramePr>
          <p:cNvPr id="5" name="Content Placeholder 4" descr="Basic Timeline">
            <a:extLst>
              <a:ext uri="{FF2B5EF4-FFF2-40B4-BE49-F238E27FC236}">
                <a16:creationId xmlns:a16="http://schemas.microsoft.com/office/drawing/2014/main" id="{132E9BF2-9E08-23A9-B253-7E515A8D9171}"/>
              </a:ext>
            </a:extLst>
          </p:cNvPr>
          <p:cNvGraphicFramePr>
            <a:graphicFrameLocks noGrp="1"/>
          </p:cNvGraphicFramePr>
          <p:nvPr>
            <p:ph idx="1"/>
            <p:extLst>
              <p:ext uri="{D42A27DB-BD31-4B8C-83A1-F6EECF244321}">
                <p14:modId xmlns:p14="http://schemas.microsoft.com/office/powerpoint/2010/main" val="4073927005"/>
              </p:ext>
              <p:ext uri="{E7BDC344-281C-4309-B0C6-D0EE65EED2A8}">
                <p202:designPr xmlns:p202="http://schemas.microsoft.com/office/powerpoint/2020/02/main">
                  <p202:designTagLst>
                    <p202:designTag name="ARCH:1:CLS" val="SmartArt"/>
                    <p202:designTag name="ARCH:1:VSVAR" val="Timeline"/>
                  </p202:designTagLst>
                </p202:designPr>
              </p:ext>
            </p:extLst>
          </p:nvPr>
        </p:nvGraphicFramePr>
        <p:xfrm>
          <a:off x="4802827" y="130629"/>
          <a:ext cx="7222353" cy="67273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2858DFDE-555B-8285-FDEF-DEABBE21D2B5}"/>
              </a:ext>
            </a:extLst>
          </p:cNvPr>
          <p:cNvSpPr txBox="1"/>
          <p:nvPr/>
        </p:nvSpPr>
        <p:spPr>
          <a:xfrm>
            <a:off x="6906986" y="3862794"/>
            <a:ext cx="1567543" cy="400110"/>
          </a:xfrm>
          <a:prstGeom prst="rect">
            <a:avLst/>
          </a:prstGeom>
          <a:noFill/>
        </p:spPr>
        <p:txBody>
          <a:bodyPr wrap="square" rtlCol="0">
            <a:spAutoFit/>
          </a:bodyPr>
          <a:lstStyle/>
          <a:p>
            <a:r>
              <a:rPr lang="en-US" sz="2000" b="1" dirty="0"/>
              <a:t>2023</a:t>
            </a:r>
          </a:p>
        </p:txBody>
      </p:sp>
      <p:sp>
        <p:nvSpPr>
          <p:cNvPr id="6" name="TextBox 5">
            <a:extLst>
              <a:ext uri="{FF2B5EF4-FFF2-40B4-BE49-F238E27FC236}">
                <a16:creationId xmlns:a16="http://schemas.microsoft.com/office/drawing/2014/main" id="{6B42545D-919C-2859-F4EB-BD7FA87C6CD8}"/>
              </a:ext>
            </a:extLst>
          </p:cNvPr>
          <p:cNvSpPr txBox="1"/>
          <p:nvPr/>
        </p:nvSpPr>
        <p:spPr>
          <a:xfrm>
            <a:off x="6906986" y="4375150"/>
            <a:ext cx="1355271" cy="923330"/>
          </a:xfrm>
          <a:prstGeom prst="rect">
            <a:avLst/>
          </a:prstGeom>
          <a:noFill/>
        </p:spPr>
        <p:txBody>
          <a:bodyPr wrap="square" rtlCol="0">
            <a:spAutoFit/>
          </a:bodyPr>
          <a:lstStyle/>
          <a:p>
            <a:r>
              <a:rPr lang="en-US" dirty="0"/>
              <a:t>BRAC receives $333,500</a:t>
            </a:r>
          </a:p>
        </p:txBody>
      </p:sp>
    </p:spTree>
    <p:extLst>
      <p:ext uri="{BB962C8B-B14F-4D97-AF65-F5344CB8AC3E}">
        <p14:creationId xmlns:p14="http://schemas.microsoft.com/office/powerpoint/2010/main" val="1796720428"/>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0585FAD-1C97-4102-96EB-BB33B79B87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useBgFill="1">
        <p:nvSpPr>
          <p:cNvPr id="14" name="Rectangle 13">
            <a:extLst>
              <a:ext uri="{FF2B5EF4-FFF2-40B4-BE49-F238E27FC236}">
                <a16:creationId xmlns:a16="http://schemas.microsoft.com/office/drawing/2014/main" id="{16252B3A-05BB-4748-B9EA-C30988E39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Kiewit Luminarium">
            <a:extLst>
              <a:ext uri="{FF2B5EF4-FFF2-40B4-BE49-F238E27FC236}">
                <a16:creationId xmlns:a16="http://schemas.microsoft.com/office/drawing/2014/main" id="{57D7C83C-237A-2B41-E3D4-A25C99253E53}"/>
              </a:ext>
            </a:extLst>
          </p:cNvPr>
          <p:cNvPicPr>
            <a:picLocks noChangeAspect="1"/>
          </p:cNvPicPr>
          <p:nvPr/>
        </p:nvPicPr>
        <p:blipFill>
          <a:blip r:embed="rId4"/>
          <a:srcRect l="8052" r="29913" b="-1"/>
          <a:stretch>
            <a:fillRect/>
          </a:stretch>
        </p:blipFill>
        <p:spPr>
          <a:xfrm>
            <a:off x="643469" y="643465"/>
            <a:ext cx="4332561" cy="3928534"/>
          </a:xfrm>
          <a:prstGeom prst="rect">
            <a:avLst/>
          </a:prstGeom>
          <a:ln w="31750" cap="sq">
            <a:noFill/>
            <a:miter lim="800000"/>
          </a:ln>
        </p:spPr>
      </p:pic>
      <p:sp>
        <p:nvSpPr>
          <p:cNvPr id="16" name="Rectangle 15">
            <a:extLst>
              <a:ext uri="{FF2B5EF4-FFF2-40B4-BE49-F238E27FC236}">
                <a16:creationId xmlns:a16="http://schemas.microsoft.com/office/drawing/2014/main" id="{B0AFED52-2600-4804-AD20-A48030C509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643467"/>
            <a:ext cx="6250771" cy="132333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65A894E-F0CA-4F85-A8E2-446D1F62C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4891194"/>
            <a:ext cx="4332561" cy="132333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black triangle shaped building with a blue sky and clouds&#10;&#10;AI-generated content may be incorrect.">
            <a:extLst>
              <a:ext uri="{FF2B5EF4-FFF2-40B4-BE49-F238E27FC236}">
                <a16:creationId xmlns:a16="http://schemas.microsoft.com/office/drawing/2014/main" id="{72040CBF-5916-F5A7-9ABA-07AA10930F66}"/>
              </a:ext>
            </a:extLst>
          </p:cNvPr>
          <p:cNvPicPr>
            <a:picLocks noChangeAspect="1"/>
          </p:cNvPicPr>
          <p:nvPr/>
        </p:nvPicPr>
        <p:blipFill>
          <a:blip r:embed="rId5"/>
          <a:srcRect l="7999" r="2500" b="-1"/>
          <a:stretch>
            <a:fillRect/>
          </a:stretch>
        </p:blipFill>
        <p:spPr>
          <a:xfrm>
            <a:off x="5297761" y="2286001"/>
            <a:ext cx="6250770" cy="3928533"/>
          </a:xfrm>
          <a:prstGeom prst="rect">
            <a:avLst/>
          </a:prstGeom>
          <a:ln w="31750" cap="sq">
            <a:noFill/>
            <a:miter lim="800000"/>
          </a:ln>
        </p:spPr>
      </p:pic>
      <p:sp>
        <p:nvSpPr>
          <p:cNvPr id="8" name="TextBox 7">
            <a:extLst>
              <a:ext uri="{FF2B5EF4-FFF2-40B4-BE49-F238E27FC236}">
                <a16:creationId xmlns:a16="http://schemas.microsoft.com/office/drawing/2014/main" id="{E2047154-75CD-2145-36F2-9EC805B87350}"/>
              </a:ext>
            </a:extLst>
          </p:cNvPr>
          <p:cNvSpPr txBox="1"/>
          <p:nvPr/>
        </p:nvSpPr>
        <p:spPr>
          <a:xfrm>
            <a:off x="5682343" y="1094014"/>
            <a:ext cx="5061857" cy="369332"/>
          </a:xfrm>
          <a:prstGeom prst="rect">
            <a:avLst/>
          </a:prstGeom>
          <a:noFill/>
        </p:spPr>
        <p:txBody>
          <a:bodyPr wrap="square" rtlCol="0">
            <a:spAutoFit/>
          </a:bodyPr>
          <a:lstStyle/>
          <a:p>
            <a:r>
              <a:rPr lang="en-US" dirty="0"/>
              <a:t>Left: Kiewit Luminarium - Omaha</a:t>
            </a:r>
          </a:p>
        </p:txBody>
      </p:sp>
      <p:sp>
        <p:nvSpPr>
          <p:cNvPr id="9" name="TextBox 8">
            <a:extLst>
              <a:ext uri="{FF2B5EF4-FFF2-40B4-BE49-F238E27FC236}">
                <a16:creationId xmlns:a16="http://schemas.microsoft.com/office/drawing/2014/main" id="{FB1E5CC3-802A-2E51-57FF-5A40DC7BBB77}"/>
              </a:ext>
            </a:extLst>
          </p:cNvPr>
          <p:cNvSpPr txBox="1"/>
          <p:nvPr/>
        </p:nvSpPr>
        <p:spPr>
          <a:xfrm>
            <a:off x="916285" y="5229697"/>
            <a:ext cx="3738007" cy="646331"/>
          </a:xfrm>
          <a:prstGeom prst="rect">
            <a:avLst/>
          </a:prstGeom>
          <a:noFill/>
        </p:spPr>
        <p:txBody>
          <a:bodyPr wrap="square" rtlCol="0">
            <a:spAutoFit/>
          </a:bodyPr>
          <a:lstStyle/>
          <a:p>
            <a:r>
              <a:rPr lang="en-US" dirty="0"/>
              <a:t>Right: Nebraska Vietnam</a:t>
            </a:r>
          </a:p>
          <a:p>
            <a:r>
              <a:rPr lang="en-US" dirty="0"/>
              <a:t>Veteran’s Memorial - Papillion</a:t>
            </a:r>
          </a:p>
        </p:txBody>
      </p:sp>
    </p:spTree>
    <p:extLst>
      <p:ext uri="{BB962C8B-B14F-4D97-AF65-F5344CB8AC3E}">
        <p14:creationId xmlns:p14="http://schemas.microsoft.com/office/powerpoint/2010/main" val="1753918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626A9DD5-6BDB-4513-9536-7CE5BABC71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11">
            <a:extLst>
              <a:ext uri="{FF2B5EF4-FFF2-40B4-BE49-F238E27FC236}">
                <a16:creationId xmlns:a16="http://schemas.microsoft.com/office/drawing/2014/main" id="{D36EF81D-DB27-4C08-8C76-379CAF5B3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307" y="562356"/>
            <a:ext cx="5375825" cy="5733288"/>
          </a:xfrm>
          <a:prstGeom prst="roundRect">
            <a:avLst>
              <a:gd name="adj" fmla="val 3242"/>
            </a:avLst>
          </a:prstGeom>
          <a:solidFill>
            <a:srgbClr val="FFFFFF"/>
          </a:solidFill>
          <a:ln w="317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11">
            <a:extLst>
              <a:ext uri="{FF2B5EF4-FFF2-40B4-BE49-F238E27FC236}">
                <a16:creationId xmlns:a16="http://schemas.microsoft.com/office/drawing/2014/main" id="{AF337D08-4BDB-4040-8EDF-4C8634057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03" y="643464"/>
            <a:ext cx="5207634" cy="5571072"/>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uilding with a sign on the front&#10;&#10;AI-generated content may be incorrect.">
            <a:extLst>
              <a:ext uri="{FF2B5EF4-FFF2-40B4-BE49-F238E27FC236}">
                <a16:creationId xmlns:a16="http://schemas.microsoft.com/office/drawing/2014/main" id="{A8DF57EF-6658-BC27-0F32-6AB26164EEB7}"/>
              </a:ext>
            </a:extLst>
          </p:cNvPr>
          <p:cNvPicPr>
            <a:picLocks noChangeAspect="1"/>
          </p:cNvPicPr>
          <p:nvPr/>
        </p:nvPicPr>
        <p:blipFill>
          <a:blip r:embed="rId2"/>
          <a:srcRect l="16279" r="18382" b="-2"/>
          <a:stretch>
            <a:fillRect/>
          </a:stretch>
        </p:blipFill>
        <p:spPr>
          <a:xfrm>
            <a:off x="870204" y="873252"/>
            <a:ext cx="4754032" cy="5111496"/>
          </a:xfrm>
          <a:prstGeom prst="rect">
            <a:avLst/>
          </a:prstGeom>
          <a:ln w="31750" cap="sq">
            <a:noFill/>
            <a:miter lim="800000"/>
          </a:ln>
        </p:spPr>
      </p:pic>
      <p:sp>
        <p:nvSpPr>
          <p:cNvPr id="45" name="Rounded Rectangle 11">
            <a:extLst>
              <a:ext uri="{FF2B5EF4-FFF2-40B4-BE49-F238E27FC236}">
                <a16:creationId xmlns:a16="http://schemas.microsoft.com/office/drawing/2014/main" id="{DF12E18F-F854-4E6E-BC45-DF1043B7D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562356"/>
            <a:ext cx="5375825" cy="5733288"/>
          </a:xfrm>
          <a:prstGeom prst="roundRect">
            <a:avLst>
              <a:gd name="adj" fmla="val 3242"/>
            </a:avLst>
          </a:prstGeom>
          <a:solidFill>
            <a:srgbClr val="FFFFFF"/>
          </a:solidFill>
          <a:ln w="317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11">
            <a:extLst>
              <a:ext uri="{FF2B5EF4-FFF2-40B4-BE49-F238E27FC236}">
                <a16:creationId xmlns:a16="http://schemas.microsoft.com/office/drawing/2014/main" id="{433AEA73-C705-40E7-9AB8-83ED305DCB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962" y="643464"/>
            <a:ext cx="5207634" cy="5571072"/>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standing at a desk&#10;&#10;AI-generated content may be incorrect.">
            <a:extLst>
              <a:ext uri="{FF2B5EF4-FFF2-40B4-BE49-F238E27FC236}">
                <a16:creationId xmlns:a16="http://schemas.microsoft.com/office/drawing/2014/main" id="{23610FFC-8999-733B-D2AF-827030853916}"/>
              </a:ext>
            </a:extLst>
          </p:cNvPr>
          <p:cNvPicPr>
            <a:picLocks noChangeAspect="1"/>
          </p:cNvPicPr>
          <p:nvPr/>
        </p:nvPicPr>
        <p:blipFill>
          <a:blip r:embed="rId3"/>
          <a:srcRect t="19360" r="1" b="1"/>
          <a:stretch>
            <a:fillRect/>
          </a:stretch>
        </p:blipFill>
        <p:spPr>
          <a:xfrm>
            <a:off x="6567763" y="873252"/>
            <a:ext cx="4754032" cy="5111496"/>
          </a:xfrm>
          <a:prstGeom prst="rect">
            <a:avLst/>
          </a:prstGeom>
          <a:ln w="31750" cap="sq">
            <a:noFill/>
            <a:miter lim="800000"/>
          </a:ln>
        </p:spPr>
      </p:pic>
    </p:spTree>
    <p:extLst>
      <p:ext uri="{BB962C8B-B14F-4D97-AF65-F5344CB8AC3E}">
        <p14:creationId xmlns:p14="http://schemas.microsoft.com/office/powerpoint/2010/main" val="379080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FD700-069E-45B7-99EE-9FD40B196D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useBgFill="1">
        <p:nvSpPr>
          <p:cNvPr id="10" name="Rectangle 9">
            <a:extLst>
              <a:ext uri="{FF2B5EF4-FFF2-40B4-BE49-F238E27FC236}">
                <a16:creationId xmlns:a16="http://schemas.microsoft.com/office/drawing/2014/main" id="{30BD2399-7475-404C-BAC9-E55E16769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D748104-6E76-4AD9-9940-82154F97E7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graphicFrame>
        <p:nvGraphicFramePr>
          <p:cNvPr id="4" name="TextBox 1">
            <a:extLst>
              <a:ext uri="{FF2B5EF4-FFF2-40B4-BE49-F238E27FC236}">
                <a16:creationId xmlns:a16="http://schemas.microsoft.com/office/drawing/2014/main" id="{28B5BFFA-4772-5BC7-E794-1AB0D8B416F1}"/>
              </a:ext>
            </a:extLst>
          </p:cNvPr>
          <p:cNvGraphicFramePr/>
          <p:nvPr>
            <p:extLst>
              <p:ext uri="{D42A27DB-BD31-4B8C-83A1-F6EECF244321}">
                <p14:modId xmlns:p14="http://schemas.microsoft.com/office/powerpoint/2010/main" val="1196805528"/>
              </p:ext>
            </p:extLst>
          </p:nvPr>
        </p:nvGraphicFramePr>
        <p:xfrm>
          <a:off x="4678344" y="1127125"/>
          <a:ext cx="6403994" cy="5087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9031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C3BBC63-DC19-41B8-AB81-E30CC21AEB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27" name="Picture 26">
            <a:extLst>
              <a:ext uri="{FF2B5EF4-FFF2-40B4-BE49-F238E27FC236}">
                <a16:creationId xmlns:a16="http://schemas.microsoft.com/office/drawing/2014/main" id="{387CAEF2-F22C-4F37-B4E4-C70558C0BC1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a:extLst>
              <a:ext uri="{FF2B5EF4-FFF2-40B4-BE49-F238E27FC236}">
                <a16:creationId xmlns:a16="http://schemas.microsoft.com/office/drawing/2014/main" id="{1ECFA732-B0D2-66EE-9754-D0E668EF015C}"/>
              </a:ext>
            </a:extLst>
          </p:cNvPr>
          <p:cNvSpPr>
            <a:spLocks noGrp="1"/>
          </p:cNvSpPr>
          <p:nvPr>
            <p:ph type="title"/>
          </p:nvPr>
        </p:nvSpPr>
        <p:spPr>
          <a:xfrm>
            <a:off x="7956799" y="522836"/>
            <a:ext cx="3832739" cy="1960014"/>
          </a:xfrm>
          <a:noFill/>
          <a:ln w="19050">
            <a:noFill/>
            <a:prstDash val="dash"/>
          </a:ln>
        </p:spPr>
        <p:txBody>
          <a:bodyPr vert="horz" lIns="91440" tIns="45720" rIns="91440" bIns="45720" rtlCol="0" anchor="b">
            <a:normAutofit/>
          </a:bodyPr>
          <a:lstStyle/>
          <a:p>
            <a:r>
              <a:rPr lang="en-US" sz="4400" dirty="0"/>
              <a:t>CLOSED 2018 </a:t>
            </a:r>
            <a:br>
              <a:rPr lang="en-US" sz="4400" dirty="0"/>
            </a:br>
            <a:br>
              <a:rPr lang="en-US" sz="4400" dirty="0"/>
            </a:br>
            <a:r>
              <a:rPr lang="en-US" sz="4400" dirty="0"/>
              <a:t>ISIS THEATRE </a:t>
            </a:r>
          </a:p>
        </p:txBody>
      </p:sp>
      <p:sp>
        <p:nvSpPr>
          <p:cNvPr id="29" name="Rectangle 28">
            <a:extLst>
              <a:ext uri="{FF2B5EF4-FFF2-40B4-BE49-F238E27FC236}">
                <a16:creationId xmlns:a16="http://schemas.microsoft.com/office/drawing/2014/main" id="{2DF2D01C-5CF9-4B15-A892-30697AEC3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46782" y="-1"/>
            <a:ext cx="4245218" cy="536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77058AA-32F4-4742-B1B0-88DB21689F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9612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theater with a large screen&#10;&#10;AI-generated content may be incorrect.">
            <a:extLst>
              <a:ext uri="{FF2B5EF4-FFF2-40B4-BE49-F238E27FC236}">
                <a16:creationId xmlns:a16="http://schemas.microsoft.com/office/drawing/2014/main" id="{42AD83CB-6BA2-2AFA-170C-783D39EFA712}"/>
              </a:ext>
            </a:extLst>
          </p:cNvPr>
          <p:cNvPicPr>
            <a:picLocks noChangeAspect="1"/>
          </p:cNvPicPr>
          <p:nvPr/>
        </p:nvPicPr>
        <p:blipFill>
          <a:blip r:embed="rId4"/>
          <a:srcRect t="6302"/>
          <a:stretch>
            <a:fillRect/>
          </a:stretch>
        </p:blipFill>
        <p:spPr>
          <a:xfrm>
            <a:off x="471999" y="488844"/>
            <a:ext cx="3763204" cy="3526040"/>
          </a:xfrm>
          <a:prstGeom prst="rect">
            <a:avLst/>
          </a:prstGeom>
        </p:spPr>
      </p:pic>
      <p:sp>
        <p:nvSpPr>
          <p:cNvPr id="33" name="Round Single Corner Rectangle 17">
            <a:extLst>
              <a:ext uri="{FF2B5EF4-FFF2-40B4-BE49-F238E27FC236}">
                <a16:creationId xmlns:a16="http://schemas.microsoft.com/office/drawing/2014/main" id="{7DC42F66-81D5-4D45-9058-31DB091626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1832" y="488845"/>
            <a:ext cx="1948749" cy="2008888"/>
          </a:xfrm>
          <a:prstGeom prst="round1Rect">
            <a:avLst>
              <a:gd name="adj" fmla="val 11295"/>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 Single Corner Rectangle 16">
            <a:extLst>
              <a:ext uri="{FF2B5EF4-FFF2-40B4-BE49-F238E27FC236}">
                <a16:creationId xmlns:a16="http://schemas.microsoft.com/office/drawing/2014/main" id="{24021E8D-5E17-4D2F-8DD8-CB59501956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817950" y="4158358"/>
            <a:ext cx="2417253" cy="1840846"/>
          </a:xfrm>
          <a:prstGeom prst="round1Rect">
            <a:avLst>
              <a:gd name="adj" fmla="val 11295"/>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eiling with cracks and water stains&#10;&#10;AI-generated content may be incorrect.">
            <a:extLst>
              <a:ext uri="{FF2B5EF4-FFF2-40B4-BE49-F238E27FC236}">
                <a16:creationId xmlns:a16="http://schemas.microsoft.com/office/drawing/2014/main" id="{1EC313DD-6662-8ECA-968A-C39439001371}"/>
              </a:ext>
            </a:extLst>
          </p:cNvPr>
          <p:cNvPicPr>
            <a:picLocks noChangeAspect="1"/>
          </p:cNvPicPr>
          <p:nvPr/>
        </p:nvPicPr>
        <p:blipFill>
          <a:blip r:embed="rId5"/>
          <a:srcRect t="9095" r="-1" b="-1"/>
          <a:stretch>
            <a:fillRect/>
          </a:stretch>
        </p:blipFill>
        <p:spPr>
          <a:xfrm>
            <a:off x="4401832" y="2669286"/>
            <a:ext cx="3060318" cy="3709330"/>
          </a:xfrm>
          <a:prstGeom prst="rect">
            <a:avLst/>
          </a:prstGeom>
        </p:spPr>
      </p:pic>
    </p:spTree>
    <p:extLst>
      <p:ext uri="{BB962C8B-B14F-4D97-AF65-F5344CB8AC3E}">
        <p14:creationId xmlns:p14="http://schemas.microsoft.com/office/powerpoint/2010/main" val="356424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70915A7F-E7A9-D5CC-763B-E321CE0B4EAC}"/>
              </a:ext>
            </a:extLst>
          </p:cNvPr>
          <p:cNvSpPr>
            <a:spLocks noGrp="1"/>
          </p:cNvSpPr>
          <p:nvPr>
            <p:ph type="title"/>
          </p:nvPr>
        </p:nvSpPr>
        <p:spPr>
          <a:xfrm>
            <a:off x="210882" y="1165859"/>
            <a:ext cx="6832600" cy="1293028"/>
          </a:xfrm>
        </p:spPr>
        <p:txBody>
          <a:bodyPr vert="horz" lIns="91440" tIns="45720" rIns="91440" bIns="45720" rtlCol="0" anchor="ctr">
            <a:normAutofit/>
          </a:bodyPr>
          <a:lstStyle/>
          <a:p>
            <a:pPr algn="r"/>
            <a:r>
              <a:rPr lang="en-US" sz="4000" b="1" dirty="0"/>
              <a:t>BLUE RIVER ARTS COUNCIL</a:t>
            </a:r>
          </a:p>
        </p:txBody>
      </p:sp>
      <p:sp>
        <p:nvSpPr>
          <p:cNvPr id="11" name="TextBox 10">
            <a:extLst>
              <a:ext uri="{FF2B5EF4-FFF2-40B4-BE49-F238E27FC236}">
                <a16:creationId xmlns:a16="http://schemas.microsoft.com/office/drawing/2014/main" id="{2924E7E9-B37E-19CA-C1E7-C0616E155FB9}"/>
              </a:ext>
            </a:extLst>
          </p:cNvPr>
          <p:cNvSpPr txBox="1"/>
          <p:nvPr/>
        </p:nvSpPr>
        <p:spPr>
          <a:xfrm>
            <a:off x="619760" y="2458887"/>
            <a:ext cx="6832600" cy="3634740"/>
          </a:xfrm>
          <a:prstGeom prst="rect">
            <a:avLst/>
          </a:prstGeom>
        </p:spPr>
        <p:txBody>
          <a:bodyPr vert="horz" lIns="91440" tIns="45720" rIns="91440" bIns="45720" rtlCol="0">
            <a:normAutofit/>
          </a:bodyPr>
          <a:lstStyle/>
          <a:p>
            <a:pPr defTabSz="914400">
              <a:lnSpc>
                <a:spcPct val="90000"/>
              </a:lnSpc>
              <a:spcAft>
                <a:spcPts val="600"/>
              </a:spcAft>
            </a:pPr>
            <a:r>
              <a:rPr lang="en-US" sz="2800" dirty="0"/>
              <a:t>Founded when we lost the only theatre in our county in southeast Nebraska. We received IRS 501(c)(3) status in February 2019. The City bought the vacant building, and we started planning renovations.</a:t>
            </a:r>
          </a:p>
          <a:p>
            <a:pPr indent="-228600" defTabSz="914400">
              <a:lnSpc>
                <a:spcPct val="90000"/>
              </a:lnSpc>
              <a:spcAft>
                <a:spcPts val="600"/>
              </a:spcAft>
              <a:buFont typeface="Arial" panose="020B0604020202020204" pitchFamily="34" charset="0"/>
              <a:buChar char="•"/>
            </a:pPr>
            <a:endParaRPr lang="en-US" sz="2800" dirty="0"/>
          </a:p>
          <a:p>
            <a:pPr defTabSz="914400">
              <a:lnSpc>
                <a:spcPct val="90000"/>
              </a:lnSpc>
              <a:spcAft>
                <a:spcPts val="600"/>
              </a:spcAft>
            </a:pPr>
            <a:r>
              <a:rPr lang="en-US" sz="2800" dirty="0"/>
              <a:t>#resurrectthegoddess</a:t>
            </a:r>
          </a:p>
        </p:txBody>
      </p:sp>
      <p:pic>
        <p:nvPicPr>
          <p:cNvPr id="8" name="Picture 7" descr="A group of people standing in front of a building&#10;&#10;AI-generated content may be incorrect.">
            <a:extLst>
              <a:ext uri="{FF2B5EF4-FFF2-40B4-BE49-F238E27FC236}">
                <a16:creationId xmlns:a16="http://schemas.microsoft.com/office/drawing/2014/main" id="{B64F453D-685E-C220-F430-D83A521AB898}"/>
              </a:ext>
            </a:extLst>
          </p:cNvPr>
          <p:cNvPicPr>
            <a:picLocks noChangeAspect="1"/>
          </p:cNvPicPr>
          <p:nvPr/>
        </p:nvPicPr>
        <p:blipFill>
          <a:blip r:embed="rId3"/>
          <a:srcRect l="13284" r="20280" b="2"/>
          <a:stretch>
            <a:fillRect/>
          </a:stretch>
        </p:blipFill>
        <p:spPr>
          <a:xfrm>
            <a:off x="7861238" y="746125"/>
            <a:ext cx="3644962" cy="5472559"/>
          </a:xfrm>
          <a:prstGeom prst="rect">
            <a:avLst/>
          </a:prstGeom>
        </p:spPr>
      </p:pic>
    </p:spTree>
    <p:extLst>
      <p:ext uri="{BB962C8B-B14F-4D97-AF65-F5344CB8AC3E}">
        <p14:creationId xmlns:p14="http://schemas.microsoft.com/office/powerpoint/2010/main" val="1884029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22DDE2-FB2D-421B-B377-F9AD495CE9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useBgFill="1">
        <p:nvSpPr>
          <p:cNvPr id="11" name="Rectangle 10">
            <a:extLst>
              <a:ext uri="{FF2B5EF4-FFF2-40B4-BE49-F238E27FC236}">
                <a16:creationId xmlns:a16="http://schemas.microsoft.com/office/drawing/2014/main" id="{26A3F16E-CC60-4737-8CBB-9568A351D3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105EE-CE4C-87D7-ACE5-7D234D6EFA37}"/>
              </a:ext>
            </a:extLst>
          </p:cNvPr>
          <p:cNvSpPr>
            <a:spLocks noGrp="1"/>
          </p:cNvSpPr>
          <p:nvPr>
            <p:ph type="title"/>
          </p:nvPr>
        </p:nvSpPr>
        <p:spPr>
          <a:xfrm>
            <a:off x="4082161" y="529014"/>
            <a:ext cx="7434070" cy="1432289"/>
          </a:xfrm>
        </p:spPr>
        <p:txBody>
          <a:bodyPr vert="horz" lIns="91440" tIns="45720" rIns="91440" bIns="45720" rtlCol="0" anchor="ctr">
            <a:normAutofit/>
          </a:bodyPr>
          <a:lstStyle/>
          <a:p>
            <a:r>
              <a:rPr lang="en-US" sz="4000" b="1" dirty="0"/>
              <a:t>RENOVATION REALITY</a:t>
            </a:r>
          </a:p>
        </p:txBody>
      </p:sp>
      <p:sp>
        <p:nvSpPr>
          <p:cNvPr id="13" name="Rectangle 12">
            <a:extLst>
              <a:ext uri="{FF2B5EF4-FFF2-40B4-BE49-F238E27FC236}">
                <a16:creationId xmlns:a16="http://schemas.microsoft.com/office/drawing/2014/main" id="{C0DABE73-66EA-42B0-AB0A-9FB1C0AD7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5" name="Picture 14">
            <a:extLst>
              <a:ext uri="{FF2B5EF4-FFF2-40B4-BE49-F238E27FC236}">
                <a16:creationId xmlns:a16="http://schemas.microsoft.com/office/drawing/2014/main" id="{1E4917B9-5D95-4999-9E13-3568EDD423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1" r="43746" b="531"/>
          <a:stretch/>
        </p:blipFill>
        <p:spPr>
          <a:xfrm rot="5400000" flipH="1" flipV="1">
            <a:off x="-1264032" y="2187576"/>
            <a:ext cx="6857999" cy="2482850"/>
          </a:xfrm>
          <a:prstGeom prst="rect">
            <a:avLst/>
          </a:prstGeom>
        </p:spPr>
      </p:pic>
      <p:graphicFrame>
        <p:nvGraphicFramePr>
          <p:cNvPr id="16" name="Text Placeholder 3">
            <a:extLst>
              <a:ext uri="{FF2B5EF4-FFF2-40B4-BE49-F238E27FC236}">
                <a16:creationId xmlns:a16="http://schemas.microsoft.com/office/drawing/2014/main" id="{1D116FA9-9605-3F34-BE5C-7B3010689E07}"/>
              </a:ext>
            </a:extLst>
          </p:cNvPr>
          <p:cNvGraphicFramePr/>
          <p:nvPr>
            <p:extLst>
              <p:ext uri="{D42A27DB-BD31-4B8C-83A1-F6EECF244321}">
                <p14:modId xmlns:p14="http://schemas.microsoft.com/office/powerpoint/2010/main" val="1846001873"/>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4082161" y="2083432"/>
          <a:ext cx="7454077" cy="41325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04561601"/>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129D00-A288-D73B-7321-13E731D44D7D}"/>
              </a:ext>
            </a:extLst>
          </p:cNvPr>
          <p:cNvSpPr/>
          <p:nvPr/>
        </p:nvSpPr>
        <p:spPr>
          <a:xfrm>
            <a:off x="5373666" y="363255"/>
            <a:ext cx="5342297"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FUNDING?!?</a:t>
            </a:r>
          </a:p>
        </p:txBody>
      </p:sp>
      <p:sp>
        <p:nvSpPr>
          <p:cNvPr id="7" name="Arrow: Curved Right 6">
            <a:extLst>
              <a:ext uri="{FF2B5EF4-FFF2-40B4-BE49-F238E27FC236}">
                <a16:creationId xmlns:a16="http://schemas.microsoft.com/office/drawing/2014/main" id="{E7937180-5AA7-C818-E935-5E3FF270ED55}"/>
              </a:ext>
            </a:extLst>
          </p:cNvPr>
          <p:cNvSpPr/>
          <p:nvPr/>
        </p:nvSpPr>
        <p:spPr>
          <a:xfrm>
            <a:off x="263047" y="1716066"/>
            <a:ext cx="4835046" cy="2699359"/>
          </a:xfrm>
          <a:prstGeom prst="curv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schemeClr val="tx1"/>
              </a:solidFill>
            </a:endParaRPr>
          </a:p>
        </p:txBody>
      </p:sp>
      <p:sp>
        <p:nvSpPr>
          <p:cNvPr id="9" name="Title 8">
            <a:extLst>
              <a:ext uri="{FF2B5EF4-FFF2-40B4-BE49-F238E27FC236}">
                <a16:creationId xmlns:a16="http://schemas.microsoft.com/office/drawing/2014/main" id="{FC40F420-A657-C1F5-E110-2E81D07D5AD4}"/>
              </a:ext>
            </a:extLst>
          </p:cNvPr>
          <p:cNvSpPr>
            <a:spLocks noGrp="1"/>
          </p:cNvSpPr>
          <p:nvPr>
            <p:ph type="title"/>
          </p:nvPr>
        </p:nvSpPr>
        <p:spPr>
          <a:xfrm>
            <a:off x="2680570" y="5060003"/>
            <a:ext cx="7496410" cy="1015664"/>
          </a:xfrm>
        </p:spPr>
        <p:txBody>
          <a:bodyPr>
            <a:noAutofit/>
          </a:bodyPr>
          <a:lstStyle/>
          <a:p>
            <a:r>
              <a:rPr lang="en-US" sz="3600" dirty="0">
                <a:solidFill>
                  <a:schemeClr val="accent5">
                    <a:lumMod val="20000"/>
                    <a:lumOff val="80000"/>
                  </a:schemeClr>
                </a:solidFill>
              </a:rPr>
              <a:t>WE STARTED TELLING OUR STORY</a:t>
            </a:r>
          </a:p>
        </p:txBody>
      </p:sp>
      <p:sp>
        <p:nvSpPr>
          <p:cNvPr id="10" name="TextBox 9">
            <a:extLst>
              <a:ext uri="{FF2B5EF4-FFF2-40B4-BE49-F238E27FC236}">
                <a16:creationId xmlns:a16="http://schemas.microsoft.com/office/drawing/2014/main" id="{A606CF29-6E28-CEDE-6215-99EBBAE2C240}"/>
              </a:ext>
            </a:extLst>
          </p:cNvPr>
          <p:cNvSpPr txBox="1"/>
          <p:nvPr/>
        </p:nvSpPr>
        <p:spPr>
          <a:xfrm>
            <a:off x="6801633" y="2023496"/>
            <a:ext cx="4083485" cy="1938992"/>
          </a:xfrm>
          <a:prstGeom prst="rect">
            <a:avLst/>
          </a:prstGeom>
          <a:noFill/>
        </p:spPr>
        <p:txBody>
          <a:bodyPr wrap="square" rtlCol="0">
            <a:spAutoFit/>
          </a:bodyPr>
          <a:lstStyle/>
          <a:p>
            <a:pPr marL="285750" indent="-285750">
              <a:buFont typeface="Arial" panose="020B0604020202020204" pitchFamily="34" charset="0"/>
              <a:buChar char="•"/>
            </a:pPr>
            <a:r>
              <a:rPr lang="en-US" sz="4000" dirty="0"/>
              <a:t>MISSION</a:t>
            </a:r>
          </a:p>
          <a:p>
            <a:pPr marL="285750" indent="-285750">
              <a:buFont typeface="Arial" panose="020B0604020202020204" pitchFamily="34" charset="0"/>
              <a:buChar char="•"/>
            </a:pPr>
            <a:r>
              <a:rPr lang="en-US" sz="4000" dirty="0"/>
              <a:t>VISION</a:t>
            </a:r>
          </a:p>
          <a:p>
            <a:pPr marL="285750" indent="-285750">
              <a:buFont typeface="Arial" panose="020B0604020202020204" pitchFamily="34" charset="0"/>
              <a:buChar char="•"/>
            </a:pPr>
            <a:r>
              <a:rPr lang="en-US" sz="4000" dirty="0"/>
              <a:t>VALUES</a:t>
            </a:r>
          </a:p>
        </p:txBody>
      </p:sp>
    </p:spTree>
    <p:extLst>
      <p:ext uri="{BB962C8B-B14F-4D97-AF65-F5344CB8AC3E}">
        <p14:creationId xmlns:p14="http://schemas.microsoft.com/office/powerpoint/2010/main" val="427846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94A3B-B7A1-CFB4-C000-E3AD8D00BFFF}"/>
              </a:ext>
            </a:extLst>
          </p:cNvPr>
          <p:cNvSpPr>
            <a:spLocks noGrp="1"/>
          </p:cNvSpPr>
          <p:nvPr>
            <p:ph type="body" sz="half" idx="2"/>
          </p:nvPr>
        </p:nvSpPr>
        <p:spPr>
          <a:xfrm>
            <a:off x="582982" y="1758638"/>
            <a:ext cx="11026035" cy="4299262"/>
          </a:xfrm>
        </p:spPr>
        <p:txBody>
          <a:bodyPr>
            <a:noAutofit/>
          </a:bodyPr>
          <a:lstStyle/>
          <a:p>
            <a:r>
              <a:rPr lang="en-US" sz="3600" dirty="0"/>
              <a:t>“In order to be tax-exempt under 501( c)(3) of the Internal Revenue Code, an organization . . . May not be an action organization, i.e., it may not attempt to influence legislation as a substantial part of it’s activities and it may not participate in any campaigning activity for or against political candidates.” </a:t>
            </a:r>
          </a:p>
          <a:p>
            <a:r>
              <a:rPr lang="en-US" sz="3200" dirty="0"/>
              <a:t>									- IRS.GOV</a:t>
            </a:r>
          </a:p>
        </p:txBody>
      </p:sp>
    </p:spTree>
    <p:extLst>
      <p:ext uri="{BB962C8B-B14F-4D97-AF65-F5344CB8AC3E}">
        <p14:creationId xmlns:p14="http://schemas.microsoft.com/office/powerpoint/2010/main" val="1400065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30FD700-069E-45B7-99EE-9FD40B196D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useBgFill="1">
        <p:nvSpPr>
          <p:cNvPr id="12" name="Rounded Rectangle 14">
            <a:extLst>
              <a:ext uri="{FF2B5EF4-FFF2-40B4-BE49-F238E27FC236}">
                <a16:creationId xmlns:a16="http://schemas.microsoft.com/office/drawing/2014/main" id="{843DD86A-8FAA-443F-9211-42A2AE8A7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2A13AAE-18EB-4BDF-BAF7-F2F97B8D0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F5C1B21-B0DB-4206-99EE-C13D67038B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1975"/>
          <a:stretch/>
        </p:blipFill>
        <p:spPr>
          <a:xfrm>
            <a:off x="0" y="0"/>
            <a:ext cx="4636008" cy="1441450"/>
          </a:xfrm>
          <a:prstGeom prst="rect">
            <a:avLst/>
          </a:prstGeom>
        </p:spPr>
      </p:pic>
      <p:pic>
        <p:nvPicPr>
          <p:cNvPr id="18" name="Picture 17">
            <a:extLst>
              <a:ext uri="{FF2B5EF4-FFF2-40B4-BE49-F238E27FC236}">
                <a16:creationId xmlns:a16="http://schemas.microsoft.com/office/drawing/2014/main" id="{49261589-06E9-4B7C-A8F1-26648507B7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2" name="Title 1">
            <a:extLst>
              <a:ext uri="{FF2B5EF4-FFF2-40B4-BE49-F238E27FC236}">
                <a16:creationId xmlns:a16="http://schemas.microsoft.com/office/drawing/2014/main" id="{62FD7F2E-3360-B34F-C996-1080E96F324D}"/>
              </a:ext>
            </a:extLst>
          </p:cNvPr>
          <p:cNvSpPr>
            <a:spLocks noGrp="1"/>
          </p:cNvSpPr>
          <p:nvPr>
            <p:ph type="title"/>
          </p:nvPr>
        </p:nvSpPr>
        <p:spPr>
          <a:xfrm>
            <a:off x="685800" y="1066163"/>
            <a:ext cx="3306744" cy="5148371"/>
          </a:xfrm>
        </p:spPr>
        <p:txBody>
          <a:bodyPr vert="horz" lIns="91440" tIns="45720" rIns="91440" bIns="45720" rtlCol="0" anchor="ctr">
            <a:normAutofit/>
          </a:bodyPr>
          <a:lstStyle/>
          <a:p>
            <a:pPr algn="r"/>
            <a:r>
              <a:rPr lang="en-US" sz="4000" u="sng" dirty="0">
                <a:solidFill>
                  <a:schemeClr val="bg1"/>
                </a:solidFill>
              </a:rPr>
              <a:t>AT RISK:</a:t>
            </a:r>
          </a:p>
        </p:txBody>
      </p:sp>
      <p:graphicFrame>
        <p:nvGraphicFramePr>
          <p:cNvPr id="6" name="Text Placeholder 3">
            <a:extLst>
              <a:ext uri="{FF2B5EF4-FFF2-40B4-BE49-F238E27FC236}">
                <a16:creationId xmlns:a16="http://schemas.microsoft.com/office/drawing/2014/main" id="{1A2FC367-2348-8B71-A629-20705310DA8F}"/>
              </a:ext>
            </a:extLst>
          </p:cNvPr>
          <p:cNvGraphicFramePr/>
          <p:nvPr>
            <p:extLst>
              <p:ext uri="{D42A27DB-BD31-4B8C-83A1-F6EECF244321}">
                <p14:modId xmlns:p14="http://schemas.microsoft.com/office/powerpoint/2010/main" val="2860759813"/>
              </p:ext>
            </p:extLst>
          </p:nvPr>
        </p:nvGraphicFramePr>
        <p:xfrm>
          <a:off x="5279472" y="746125"/>
          <a:ext cx="6290226" cy="54477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18509906"/>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FE5A1C-FF13-C9BB-EA00-881F9D9A1520}"/>
              </a:ext>
            </a:extLst>
          </p:cNvPr>
          <p:cNvSpPr txBox="1"/>
          <p:nvPr/>
        </p:nvSpPr>
        <p:spPr>
          <a:xfrm>
            <a:off x="2455333" y="1228397"/>
            <a:ext cx="8331201" cy="4401205"/>
          </a:xfrm>
          <a:prstGeom prst="rect">
            <a:avLst/>
          </a:prstGeom>
          <a:noFill/>
        </p:spPr>
        <p:txBody>
          <a:bodyPr wrap="square" rtlCol="0">
            <a:spAutoFit/>
          </a:bodyPr>
          <a:lstStyle/>
          <a:p>
            <a:r>
              <a:rPr lang="en-US" sz="4000" dirty="0"/>
              <a:t>STORY #1</a:t>
            </a:r>
          </a:p>
          <a:p>
            <a:endParaRPr lang="en-US" sz="4000" dirty="0"/>
          </a:p>
          <a:p>
            <a:r>
              <a:rPr lang="en-US" sz="4000" dirty="0"/>
              <a:t>TESTIFYING BEFORE THE NEBRASKA LEGISLATURE</a:t>
            </a:r>
          </a:p>
          <a:p>
            <a:endParaRPr lang="en-US" sz="4000" dirty="0"/>
          </a:p>
          <a:p>
            <a:r>
              <a:rPr lang="en-US" sz="4000" dirty="0"/>
              <a:t>SHOVEL-READY RECOVERY ACT</a:t>
            </a:r>
          </a:p>
          <a:p>
            <a:r>
              <a:rPr lang="en-US" sz="4000" dirty="0"/>
              <a:t> LB 566</a:t>
            </a:r>
          </a:p>
        </p:txBody>
      </p:sp>
    </p:spTree>
    <p:extLst>
      <p:ext uri="{BB962C8B-B14F-4D97-AF65-F5344CB8AC3E}">
        <p14:creationId xmlns:p14="http://schemas.microsoft.com/office/powerpoint/2010/main" val="3469062034"/>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F8C0E2094ADD46B51998B8DC7B962F" ma:contentTypeVersion="19" ma:contentTypeDescription="Create a new document." ma:contentTypeScope="" ma:versionID="cfba953bd3ac822a1641bb376060cb61">
  <xsd:schema xmlns:xsd="http://www.w3.org/2001/XMLSchema" xmlns:xs="http://www.w3.org/2001/XMLSchema" xmlns:p="http://schemas.microsoft.com/office/2006/metadata/properties" xmlns:ns2="79d33b4f-e3a9-4b41-9404-38c67a0fb55d" xmlns:ns3="1bcb08f0-4b44-4316-ba15-ead9c0380c68" targetNamespace="http://schemas.microsoft.com/office/2006/metadata/properties" ma:root="true" ma:fieldsID="fba9edddf7196f0ecc779d201c55d80e" ns2:_="" ns3:_="">
    <xsd:import namespace="79d33b4f-e3a9-4b41-9404-38c67a0fb55d"/>
    <xsd:import namespace="1bcb08f0-4b44-4316-ba15-ead9c0380c6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ObjectDetectorVersions" minOccurs="0"/>
                <xsd:element ref="ns2:CNPInterview" minOccurs="0"/>
                <xsd:element ref="ns2:CNPinterview0"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d33b4f-e3a9-4b41-9404-38c67a0fb5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9dae435-e18f-4c7d-93b3-c2e0a2529523"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CNPInterview" ma:index="24" nillable="true" ma:displayName="CNP Interview" ma:format="Dropdown" ma:internalName="CNPInterview">
      <xsd:simpleType>
        <xsd:restriction base="dms:Text">
          <xsd:maxLength value="255"/>
        </xsd:restriction>
      </xsd:simpleType>
    </xsd:element>
    <xsd:element name="CNPinterview0" ma:index="25" nillable="true" ma:displayName="CNP interview" ma:default="0" ma:format="Dropdown" ma:internalName="CNPinterview0">
      <xsd:simpleType>
        <xsd:restriction base="dms:Boolean"/>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cb08f0-4b44-4316-ba15-ead9c0380c68"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9304dcfa-e72f-4f3f-aacd-922f7b7aebaa}" ma:internalName="TaxCatchAll" ma:showField="CatchAllData" ma:web="1bcb08f0-4b44-4316-ba15-ead9c0380c6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NPinterview0 xmlns="79d33b4f-e3a9-4b41-9404-38c67a0fb55d">false</CNPinterview0>
    <TaxCatchAll xmlns="1bcb08f0-4b44-4316-ba15-ead9c0380c68" xsi:nil="true"/>
    <lcf76f155ced4ddcb4097134ff3c332f xmlns="79d33b4f-e3a9-4b41-9404-38c67a0fb55d">
      <Terms xmlns="http://schemas.microsoft.com/office/infopath/2007/PartnerControls"/>
    </lcf76f155ced4ddcb4097134ff3c332f>
    <CNPInterview xmlns="79d33b4f-e3a9-4b41-9404-38c67a0fb55d" xsi:nil="true"/>
  </documentManagement>
</p:properties>
</file>

<file path=customXml/itemProps1.xml><?xml version="1.0" encoding="utf-8"?>
<ds:datastoreItem xmlns:ds="http://schemas.openxmlformats.org/officeDocument/2006/customXml" ds:itemID="{EE61A84B-1206-4055-925C-35DFD367EF31}"/>
</file>

<file path=customXml/itemProps2.xml><?xml version="1.0" encoding="utf-8"?>
<ds:datastoreItem xmlns:ds="http://schemas.openxmlformats.org/officeDocument/2006/customXml" ds:itemID="{73046A15-C26B-4812-B553-BE060F129006}"/>
</file>

<file path=customXml/itemProps3.xml><?xml version="1.0" encoding="utf-8"?>
<ds:datastoreItem xmlns:ds="http://schemas.openxmlformats.org/officeDocument/2006/customXml" ds:itemID="{5ABDA017-51D0-4502-92D1-D74923B43C9C}"/>
</file>

<file path=docProps/app.xml><?xml version="1.0" encoding="utf-8"?>
<Properties xmlns="http://schemas.openxmlformats.org/officeDocument/2006/extended-properties" xmlns:vt="http://schemas.openxmlformats.org/officeDocument/2006/docPropsVTypes">
  <Template>TM04033937[[fn=Vapor Trail]]</Template>
  <TotalTime>289</TotalTime>
  <Words>840</Words>
  <Application>Microsoft Office PowerPoint</Application>
  <PresentationFormat>Widescreen</PresentationFormat>
  <Paragraphs>146</Paragraphs>
  <Slides>29</Slides>
  <Notes>2</Notes>
  <HiddenSlides>0</HiddenSlides>
  <MMClips>1</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Vapor Trail</vt:lpstr>
      <vt:lpstr>Storytelling as advocacy:</vt:lpstr>
      <vt:lpstr>DISCLOSURE</vt:lpstr>
      <vt:lpstr>CLOSED 2018   ISIS THEATRE </vt:lpstr>
      <vt:lpstr>BLUE RIVER ARTS COUNCIL</vt:lpstr>
      <vt:lpstr>RENOVATION REALITY</vt:lpstr>
      <vt:lpstr>WE STARTED TELLING OUR STORY</vt:lpstr>
      <vt:lpstr>PowerPoint Presentation</vt:lpstr>
      <vt:lpstr>AT RISK:</vt:lpstr>
      <vt:lpstr>PowerPoint Presentation</vt:lpstr>
      <vt:lpstr>PowerPoint Presentation</vt:lpstr>
      <vt:lpstr>STORY #2  SNOWBALL GALA</vt:lpstr>
      <vt:lpstr>STORY #3</vt:lpstr>
      <vt:lpstr>INFLUENCE: AREAS OF CONCERN</vt:lpstr>
      <vt:lpstr>2. LOBBYING</vt:lpstr>
      <vt:lpstr>PowerPoint Presentation</vt:lpstr>
      <vt:lpstr>#3 ADVOCACY</vt:lpstr>
      <vt:lpstr>PowerPoint Presentation</vt:lpstr>
      <vt:lpstr>PowerPoint Presentation</vt:lpstr>
      <vt:lpstr>WHY IS ADVOCACY ENCOURAGED?</vt:lpstr>
      <vt:lpstr>STORY #3  - FIRE MARSHAL</vt:lpstr>
      <vt:lpstr>PowerPoint Presentation</vt:lpstr>
      <vt:lpstr>PowerPoint Presentation</vt:lpstr>
      <vt:lpstr>PowerPoint Presentation</vt:lpstr>
      <vt:lpstr>PowerPoint Presentation</vt:lpstr>
      <vt:lpstr>PowerPoint Presentation</vt:lpstr>
      <vt:lpstr> Shovel-Ready RECOVERY ACT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Shaylene Smith</dc:creator>
  <cp:lastModifiedBy>Shaylene Smith</cp:lastModifiedBy>
  <cp:revision>12</cp:revision>
  <dcterms:created xsi:type="dcterms:W3CDTF">2025-09-14T16:18:56Z</dcterms:created>
  <dcterms:modified xsi:type="dcterms:W3CDTF">2025-09-17T18:19:39Z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0x0101005CF8C0E2094ADD46B51998B8DC7B962F</vt:lpwstr>
  </property>
</Properties>
</file>